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3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notesSlides/notesSlide10.xml" ContentType="application/vnd.openxmlformats-officedocument.presentationml.notesSlide+xml"/>
  <Override PartName="/ppt/ink/ink6.xml" ContentType="application/inkml+xml"/>
  <Override PartName="/ppt/notesSlides/notesSlide11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notesSlides/notesSlide12.xml" ContentType="application/vnd.openxmlformats-officedocument.presentationml.notesSlide+xml"/>
  <Override PartName="/ppt/ink/ink9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10.xml" ContentType="application/inkml+xml"/>
  <Override PartName="/ppt/notesSlides/notesSlide15.xml" ContentType="application/vnd.openxmlformats-officedocument.presentationml.notesSlide+xml"/>
  <Override PartName="/ppt/ink/ink11.xml" ContentType="application/inkml+xml"/>
  <Override PartName="/ppt/notesSlides/notesSlide16.xml" ContentType="application/vnd.openxmlformats-officedocument.presentationml.notesSlide+xml"/>
  <Override PartName="/ppt/ink/ink12.xml" ContentType="application/inkml+xml"/>
  <Override PartName="/ppt/ink/ink13.xml" ContentType="application/inkml+xml"/>
  <Override PartName="/ppt/ink/ink14.xml" ContentType="application/inkml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ink/ink15.xml" ContentType="application/inkml+xml"/>
  <Override PartName="/ppt/notesSlides/notesSlide19.xml" ContentType="application/vnd.openxmlformats-officedocument.presentationml.notesSlide+xml"/>
  <Override PartName="/ppt/ink/ink16.xml" ContentType="application/inkml+xml"/>
  <Override PartName="/ppt/notesSlides/notesSlide20.xml" ContentType="application/vnd.openxmlformats-officedocument.presentationml.notesSlide+xml"/>
  <Override PartName="/ppt/ink/ink17.xml" ContentType="application/inkml+xml"/>
  <Override PartName="/ppt/notesSlides/notesSlide21.xml" ContentType="application/vnd.openxmlformats-officedocument.presentationml.notesSlide+xml"/>
  <Override PartName="/ppt/ink/ink18.xml" ContentType="application/inkml+xml"/>
  <Override PartName="/ppt/notesSlides/notesSlide22.xml" ContentType="application/vnd.openxmlformats-officedocument.presentationml.notesSlide+xml"/>
  <Override PartName="/ppt/ink/ink19.xml" ContentType="application/inkml+xml"/>
  <Override PartName="/ppt/notesSlides/notesSlide23.xml" ContentType="application/vnd.openxmlformats-officedocument.presentationml.notesSlide+xml"/>
  <Override PartName="/ppt/ink/ink20.xml" ContentType="application/inkml+xml"/>
  <Override PartName="/ppt/notesSlides/notesSlide24.xml" ContentType="application/vnd.openxmlformats-officedocument.presentationml.notesSlide+xml"/>
  <Override PartName="/ppt/ink/ink21.xml" ContentType="application/inkml+xml"/>
  <Override PartName="/ppt/ink/ink22.xml" ContentType="application/inkml+xml"/>
  <Override PartName="/ppt/notesSlides/notesSlide25.xml" ContentType="application/vnd.openxmlformats-officedocument.presentationml.notesSlide+xml"/>
  <Override PartName="/ppt/ink/ink23.xml" ContentType="application/inkml+xml"/>
  <Override PartName="/ppt/notesSlides/notesSlide26.xml" ContentType="application/vnd.openxmlformats-officedocument.presentationml.notesSlide+xml"/>
  <Override PartName="/ppt/ink/ink24.xml" ContentType="application/inkml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ink/ink25.xml" ContentType="application/inkml+xml"/>
  <Override PartName="/ppt/notesSlides/notesSlide29.xml" ContentType="application/vnd.openxmlformats-officedocument.presentationml.notesSlide+xml"/>
  <Override PartName="/ppt/ink/ink2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1"/>
  </p:notesMasterIdLst>
  <p:sldIdLst>
    <p:sldId id="667" r:id="rId2"/>
    <p:sldId id="830" r:id="rId3"/>
    <p:sldId id="796" r:id="rId4"/>
    <p:sldId id="826" r:id="rId5"/>
    <p:sldId id="827" r:id="rId6"/>
    <p:sldId id="828" r:id="rId7"/>
    <p:sldId id="797" r:id="rId8"/>
    <p:sldId id="739" r:id="rId9"/>
    <p:sldId id="735" r:id="rId10"/>
    <p:sldId id="740" r:id="rId11"/>
    <p:sldId id="741" r:id="rId12"/>
    <p:sldId id="742" r:id="rId13"/>
    <p:sldId id="743" r:id="rId14"/>
    <p:sldId id="798" r:id="rId15"/>
    <p:sldId id="608" r:id="rId16"/>
    <p:sldId id="618" r:id="rId17"/>
    <p:sldId id="619" r:id="rId18"/>
    <p:sldId id="799" r:id="rId19"/>
    <p:sldId id="800" r:id="rId20"/>
    <p:sldId id="801" r:id="rId21"/>
    <p:sldId id="802" r:id="rId22"/>
    <p:sldId id="803" r:id="rId23"/>
    <p:sldId id="804" r:id="rId24"/>
    <p:sldId id="805" r:id="rId25"/>
    <p:sldId id="824" r:id="rId26"/>
    <p:sldId id="795" r:id="rId27"/>
    <p:sldId id="806" r:id="rId28"/>
    <p:sldId id="807" r:id="rId29"/>
    <p:sldId id="808" r:id="rId30"/>
    <p:sldId id="809" r:id="rId31"/>
    <p:sldId id="810" r:id="rId32"/>
    <p:sldId id="815" r:id="rId33"/>
    <p:sldId id="816" r:id="rId34"/>
    <p:sldId id="811" r:id="rId35"/>
    <p:sldId id="621" r:id="rId36"/>
    <p:sldId id="617" r:id="rId37"/>
    <p:sldId id="812" r:id="rId38"/>
    <p:sldId id="701" r:id="rId39"/>
    <p:sldId id="622" r:id="rId40"/>
    <p:sldId id="670" r:id="rId41"/>
    <p:sldId id="814" r:id="rId42"/>
    <p:sldId id="829" r:id="rId43"/>
    <p:sldId id="823" r:id="rId44"/>
    <p:sldId id="702" r:id="rId45"/>
    <p:sldId id="721" r:id="rId46"/>
    <p:sldId id="696" r:id="rId47"/>
    <p:sldId id="720" r:id="rId48"/>
    <p:sldId id="825" r:id="rId49"/>
    <p:sldId id="747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19"/>
    <p:restoredTop sz="78912"/>
  </p:normalViewPr>
  <p:slideViewPr>
    <p:cSldViewPr snapToGrid="0" snapToObjects="1">
      <p:cViewPr varScale="1">
        <p:scale>
          <a:sx n="100" d="100"/>
          <a:sy n="100" d="100"/>
        </p:scale>
        <p:origin x="1384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2T13:03:28.94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9181 5489 8228,'-6'5'0,"0"5"5067,-5 8-5067,2 14 0,-4 14 2243,8 9-2243,5 0 0,15-28 0,8-5 0,1-9 0,6-7 0,13-7 0,8-8 0,-3-2 0,5-5 0,-1-3 0,-16 5 0,1 0 0,-6 1 0,10-8 0</inkml:trace>
  <inkml:trace contextRef="#ctx0" brushRef="#br0" timeOffset="253">9307 5765 8191,'15'-33'0,"8"6"0,6-4 321,0 4 0,2-2 0,3 0-321,-2 2 0,1-1 0,2 0 0,1 1 0,3-1 0,2 2 0,0 0 0,0 0 0,0 1 0,0 0 0,0 1 0,1 1 0,1 2 0,1 1 0,-1 1 0,1 1 0,8-1 0,-1 2 0,-1 1 0,-5 1 0,-2 1 0,-1 1 0,12 1 0,-4 1 599,-16 5 1,-4 0 0,7-4 0,-23 10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2T13:20:45.10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15349 10547 24575,'-11'0'0,"0"-2"0,2 6 0,4-1 0,3 9 0,8 2 0,12 2 0,5-6 0,16-12 0,-14-8 0,-2-4 0,-18-3 0,-9 7 0,-1 0 0,-4 5 0,-4 6 0,5 7 0,-3 0 0,10 5 0,2-4 0,5-6 0,1-2 0,0-7 0,-2-5 0,-11 5 0,0-1 0,-7 9 0,7-2 0,2 2 0</inkml:trace>
  <inkml:trace contextRef="#ctx0" brushRef="#br0" timeOffset="1319">13897 10598 8191,'-6'-7'0,"14"1"5063,12 3-5063,24 1 0,11 2 2450,0-4-2450,-9 3 1770,-29-1-1770,-19 7 6627,-23-2-6627,-21 0 0,5-7 0,11 4 0,0-1 0,-18-7 0,17 9 0,1 0 0,-6-4 474,2 7-474,40-1 0,21-2 0,15 7 0,-9-7 0,2-1 0,-7 2 0,0 0 0,4-2 0,-2 0 0,10 0 0,-14 0 0,-21 0 0,-10-3 0,-8 0 0,-11-4 0,9 2 0,0 1 0,11 2 0</inkml:trace>
  <inkml:trace contextRef="#ctx0" brushRef="#br0" timeOffset="3633">12388 7275 8191,'-14'-10'0,"-6"-3"5063,5 2-5063,-2 1 2818,1 5-2818,6 5 1719,-7 3-1719,4 13 6784,4 5-6784,4 4 0,11-1 0,12-11 0,11-1 0,18-16 0,8-4 0,-27 1 0,-1-1 0,13-5 0,-14 8 0,-15 18 0,-10 5 0,-8 10 0,-5 4 0,-3-3 0,-4 2 0,-6 15 0,-3 0 0,0-7 0,-1-3-511,2 0 1,-1-4 510,6-10 0,0-4 0,-18 2 0,14-18 0,8-11 0,14-25 0,23-16 0,-3 12 0,4-2-1085,-1 8 0,3 0 0,2 0 1085,3-1 0,3 0 0,-1 0 0,0 2 0,1-1 0,-1 3 425,13-9 0,-2 5-425,-8 12 0,-3 4 0,0 3 0,-7 27 0,-15 9 0,-3 10 3426,3 0-3426,-2-11 0,7-5 0,2-15 0,24-35 0,-16 9 0,-4 0 0,-2-1 0,-8-6 0,-7 7 0,-5 11 0,-4 21 0,7 13 0,7 24 0,7-8 0,12 1 0,0-17 0,7-19 0,2-12 0,1-12 0,2-9 0,-5 5 0,-9 6 0,-6 17 0,-5 18 0,-2 11 0,5 7 0,-5-12 0,12-5 0,2-26 0,18-16 0,-13-3 0,-2-4 0,-6-1 0,-2 0 0,2 4 0,-7 4 0,-18 8 0,-8 54 0,5 4 0,4 3 0,25-26 0,7-17 0,17-9 0,-18 4 0,-1-3 0</inkml:trace>
  <inkml:trace contextRef="#ctx0" brushRef="#br0" timeOffset="4041">13691 6729 24575,'6'9'0,"5"17"0,1 24 0,-7-13 0,-1 4-1587,-1 11 0,-1 2 1587,-1-3 0,-2-1 0,-1 1 0,-1-4 0,3-12 0,-1-7 999,-4-11-999,0-42 0,4-13 0,1-7-7,0 8 1,0-2-1,1 0 7,0 0 0,1-1 0,2 1-573,5-16 0,2 4 573,-2 16 0,1 5 0,14 0 1505,1 36-1505,-5 26 0,-5 14 0,-1 6 0,-4-13 0,-2 1-421,3 13 0,-2-2 421,-3 2 527,-2-24-527,-8-14 0,3-11 0,-3-4 0</inkml:trace>
  <inkml:trace contextRef="#ctx0" brushRef="#br0" timeOffset="4185">13737 7052 24575,'48'-4'0,"2"-7"0,-12 3 0,1 0 0,-3 0 0,-4-1 0,2-1 0,-6 6 0</inkml:trace>
  <inkml:trace contextRef="#ctx0" brushRef="#br0" timeOffset="6075">13990 10554 11009,'-7'-3'0,"0"-1"4986,-2 4-4986,-4-2 2360,0 2-2360,-11 0 1351,5 0-1351,-11 3 4869,5 5-4869,-7 1 0,6 4 0,6-6 0,16-2 0,15-3 0,17-6 0,25-6 0,-22 4 0,2 0 0,18-2 0,1 0 0,-16 3 0,-2 0 0,5 2 0,-4 0 0,-8-1 0,-26 7 0,-7 0 0,-32 0 0,-4 4 0,10-5 0,1 0 0,-8 3 0,14-1 0,36 0 0,17-5 0,19-1 0,-6-7 0,4 4 0,-23-1 0,-7 5 0,-11-1 0</inkml:trace>
  <inkml:trace contextRef="#ctx0" brushRef="#br0" timeOffset="8103">15376 15278 8191,'-3'-9'0,"5"4"5063,-1 5-5063,7 16 2818,-4 5-2818,-2 10 0,1 4 0,4 12 0,-6-13 0,-1-1 1719,2-1-1719,-3-12 6784,-5-14-6784,5-6 0,-8-24 0,4-19 0,1 9 0,2-2 0,2 0 0,0 1 0,1-17 0,9 32 0,-9 38 0,4 22 0,-5 9 0,0 4 0,0-13 0,0-12 0,4-40 0,-2-18 0,6-25 0,-3 8 0,0 19 0,2 27 0,-6 21 0,2 20 0,-3 7 0,0-7 0,0-16 0,0-10 0</inkml:trace>
  <inkml:trace contextRef="#ctx0" brushRef="#br0" timeOffset="49746">18847 14284 24575,'-7'-19'0,"3"1"0,0 9 0,-1 4 0,-1 16 0,-3 13 0,8 16 0,0-10 0,10-5 0,1-22 0,0-4 0,4-10 0,-7-3 0,2-3 0,-9 0 0,0 0 0,-11 2 0,-5 7 0,0 11 0,0 21 0,14-7 0,3 7 0,18-26 0,-6-6 0,7-8 0,-14 2 0,-2 2 0,-9 5 0,-12-2 0,2 9 0,-1-3 0,8 6 0</inkml:trace>
  <inkml:trace contextRef="#ctx0" brushRef="#br0" timeOffset="50841">13819 13893 24575,'21'4'0,"7"-3"0,1 1 0,4 0 0,4-2 0,1 0 0,1 2 0,0 1 0,4 0 0,-2 0 0,8 3 0,-15-1 0</inkml:trace>
  <inkml:trace contextRef="#ctx0" brushRef="#br0" timeOffset="51960">19001 15071 10089,'-2'2'0,"2"15"5085,0 19-5085,1 7 0,0 6 0,-1-4 0,0 2 0,2-8 0,0 3 0,-1-3 0,0 8 0,0-3 0,1-7 0,1-4 0,-3 6 0,0-18 0</inkml:trace>
  <inkml:trace contextRef="#ctx0" brushRef="#br0" timeOffset="77241">15373 10042 24575,'4'24'0,"1"1"0,-1 7 0,3 0 0,-6-7 0,3-1 0,-4-11 0,0-4 0,0-5 0</inkml:trace>
  <inkml:trace contextRef="#ctx0" brushRef="#br0" timeOffset="77616">15380 9800 24575,'-12'2'0,"10"-10"0,3 4 0,-5 6 0,-2 11 0,-10 5 0,7 1 0,9-14 0,5-3 0,2-6 0,-2 1 0,-3-1 0</inkml:trace>
  <inkml:trace contextRef="#ctx0" brushRef="#br0" timeOffset="78947">19313 14275 8191,'0'-13'0,"-2"3"5063,-2-2-5063,-10 17 2818,2 2-2818,0 13 1719,7-7-1719,9-4 6784,5-8-6784,13-18 0,-3-4 0,3-3 0,-13 5 0,-13 16 0,-2 4 0,-3 6 0,5-2 0,4-1 0</inkml:trace>
  <inkml:trace contextRef="#ctx0" brushRef="#br0" timeOffset="79301">19328 14517 8191,'3'12'0,"-1"-2"5063,12 9-5063,-6 2 2818,11 7-2818,-11-2 1719,6 4-1719,-6-5 6784,0 7-6784,-4-7 0,-4 5 0,-2-14 0,-4 6 0,-1-14 0,-7 3 0,-6-5 0,-18-3 0,-11-8 0,17-5 0,1-2 0,-4-2 0,6-5 0</inkml:trace>
  <inkml:trace contextRef="#ctx0" brushRef="#br0" timeOffset="111719">23538 8581 24575,'0'31'0,"0"-1"0,0 24 0,0-14 0,0 2 0,0 1 0,0-2 0,-2-10 0,1-2 0,0 22 0,-3-36 0</inkml:trace>
  <inkml:trace contextRef="#ctx0" brushRef="#br0" timeOffset="111921">23603 8045 8191,'-13'3'0,"0"2"0,8-5 0,1 2 0</inkml:trace>
  <inkml:trace contextRef="#ctx0" brushRef="#br0" timeOffset="118032">23788 10163 24575,'-16'2'0,"2"-1"0,5 1 0,4-2 0,1 0 0</inkml:trace>
  <inkml:trace contextRef="#ctx0" brushRef="#br0" timeOffset="118312">23833 10456 8191,'9'39'0,"3"1"2531,-1 2 1,-2 3-2532,-2-14 0,-2 1 0,4 19 0,-4 0 1178,-8-19 1,-3-1-1179,2 4 0,-3-2 0,-6-7 0,-2-1 0,-15 19 0,-12-12 0,3-22 0,-5-5 0,6-5 0,0-3 0,0 2 0,4-2 0,-6-12 0</inkml:trace>
  <inkml:trace contextRef="#ctx0" brushRef="#br0" timeOffset="123376">24943 8485 8191,'-17'5'0,"3"3"5063,3 3-5063,6 15 0,13 21 0,0-21 0,4 0 868,10 6 1,6-4-869,5-9 0,8-10 0,4-17 0,7-12 0,4-5 0,-4-2-591,-6 1 0,-1-3 0,0-2 0,2-5 591,-9 8 0,1-3 0,1-2 0,1-2 0,-1 0 0,-1-1 0,-2 1 0,0-5 0,-1 0 0,-2-2 0,-1 1 0,0-1 0,-1-1 0,1 1 0,-1 0 0,-1 0 0,0-1 0,-1 0 0,-1 0 0,-2 0 0,-2-1 0,0 0 0,-1 1 0,-1 2 0,-1 3 0,8-13 0,-1 5 0,-5 2 0,-3-6 0,0-1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2T13:23:53.6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17193 12183 24575,'-4'27'0,"0"14"0,4 14 0,0-21 0,0 2-2284,1 5 1,-2 1 2283,-1 3 0,-1 1 0,0 3 0,-1 2 0,1-15 0,-1 2 0,-1 0 0,2 5 0,-1 1 0,-1 4 0,0-6 0,0 4 0,-2 2 0,1 1 0,-1-1 0,0 4 0,-1 0 0,-1 1 0,1 0 0,0-1 0,1-2 0,0 0 0,0 0 0,0-2 0,0-1 0,-1 3 0,-1 0 0,2-3 0,1-7 0,3-3 0,1-6 0,-1 7 349,5-30 0,-4-2 0,5-13 0</inkml:trace>
  <inkml:trace contextRef="#ctx0" brushRef="#br0" timeOffset="318">16899 13767 8191,'-11'25'0,"7"5"5063,9-4-5063,13 8 0,5 1 0,-1 0 2818,-3-8-2818,-3-6 1719,-5-8-1719,5-7 6784,-2-4-6784,6-14 0,8-16 0,1-16 0,-2-4 0,1 7 0,-7 3 0,-1 0 0</inkml:trace>
  <inkml:trace contextRef="#ctx0" brushRef="#br0" timeOffset="2625">15958 13252 9752,'7'4'0,"3"-16"4684,0-10-4684,-1-8 0,0-7 0,0-10 0,0-5 317,-1 2 1,1-3 0,-1-2-318,-1 9 0,0-2 0,0 0 0,-2-1-440,-1 5 1,-1-1-1,0-1 1,-1 0 0,1 1 439,0-1 0,-1 1 0,1-1 0,-1 1 0,0-1 0,-2 1 0,0-1 0,0 1 0,0 0 0,0 0 195,0-7 0,0 1 0,0 0 1,0 1-196,-1 2 0,1 1 0,0 0 0,1 1-1,1 0 0,3-1 0,-1 1 0,-1 5 1,-2-13 0,2 6 545,6 0 0,-4 21-545,-8 35 4831,-3 30-4831,-7 4 0,-2 11 0,1-6 0,-4 0 3455,3-1-3455,4-19 0,-2-1 75,1 3 1,-1-3-1,-4 8 1,3-7-1</inkml:trace>
  <inkml:trace contextRef="#ctx0" brushRef="#br0" timeOffset="2869">15872 11845 8191,'-20'23'0,"19"-27"4891,19-22-4891,-2 1 0,4-6 0,-1 0 0,1-4 0,-1 2 0,0-4 0,-1 0 0,4-10 0,-4 4 2839,-5 4-2839,-7 19 1740,11 19-1740,5 11 0,9 17 0,5 6 6720,-7 4-6720,2-6 194,-12-8-194,-4-7 0,-10-11 0,-1-1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2T13:24:21.40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9999 9638 24575,'-2'-12'0,"-2"1"0,-3 8 0,0 4 0,-3 9 0,7 4 0,-2-1 0,9 0 0,1-4 0,0 0 0,1 3 0,-3 6 0,2 0 0,0-1 0,2-6 0,0-5 0,16-1 0,-7-3 0,12-2 0,-11-6 0,0-3 0,-4-1 0,-4-1 0,-3 2 0,-4 0 0,3 0 0,-1 0 0,0 0 0,-1 0 0,-1-3 0,0-2 0,-3-3 0,2-7 0,-11-2 0,3 0 0,-9 6 0,-6 12 0,-3 9 0,-13 8 0,8 8 0,1 1 0,15-1 0,8-9 0,4-4 0</inkml:trace>
  <inkml:trace contextRef="#ctx0" brushRef="#br0" timeOffset="520">10332 9333 24575,'10'5'0,"-1"9"0,1 18 0,-1 14 0,-4-12 0,0 0-832,1 2 1,-1 0 831,1 3 0,-1-2 403,1 18-403,1-17 0,-3-36 0,3-18 0,3-38 0,-4 26 0,2 0 0,1-2 0,2 2 0,8-6 1260,3 20-1260,2 19 0,-6 13 0,6 13 0,-10 10 0,-5 5 0,-8-6 0,-5-8 0,-4-12 0,0-9 0,-1-9 0,-3-15 0,6 8 0,-1-9 0</inkml:trace>
  <inkml:trace contextRef="#ctx0" brushRef="#br0" timeOffset="879">10855 9441 8191,'-14'-1'0,"2"3"5063,-1 6-5063,0 11 2818,-3 4-2818,7 2 1719,4-1-1719,16-4 6784,2-7-6784,20-2 0,-12-3 0,15 0 0,-17 13 0,-3 10 0,-5 9 0,-14 7 0,2-7 0,-11-2 0,-6-7 0,0-14 0,-4-7 0,12-10 0,3-3 0</inkml:trace>
  <inkml:trace contextRef="#ctx0" brushRef="#br0" timeOffset="4201">10359 12320 8191,'-13'-3'0,"4"-1"5063,-4 4-5063,0 13 2818,4 5-2818,0 15 1719,9-1-1719,6-7 6784,4-1-6784,4-10 0,0-5 0,10-11 0,-5-5 0,0-15 0,-8 5 0,-6-13 0,-7 5 0,-1-1 0,-6 3 0,1 9 0,2 5 0,2 5 0</inkml:trace>
  <inkml:trace contextRef="#ctx0" brushRef="#br0" timeOffset="4648">10605 11885 24575,'-5'4'0,"2"5"0,15 31 0,-7-13 0,0 2 0,3 16 0,0 2 0,-4-1 0,-2 1 0,1-1 0,0-1 0,-3-12 0,0-3 0,2 11 0,9-36 0,2-24 0,13-25 0,-16 17 0,1 0 0,3 0 0,0 3 0,2-10 0,1 21 0,-6 20 0,-3 13 0,-2 12 0,-2 15 0,-11-5 0,-3-5 0,-3-21 0,-3-16 0,-2-18 0,7 8 0,-2-6 0</inkml:trace>
  <inkml:trace contextRef="#ctx0" brushRef="#br0" timeOffset="4969">11168 11987 8471,'-6'2'0,"-8"11"5091,0 4-5091,-5 11 2777,3 4-2777,3 0 1680,7-11-1680,11 0 6556,19-12-6556,16 2 0,2 1 0,-1 5 0,-17 7 0,-15 11 0,-7-2 0,-19 8 0,-7-10 0,-13 1 0,1-13 0,-3-13 0,22-4 0,2-9 0</inkml:trace>
  <inkml:trace contextRef="#ctx0" brushRef="#br0" timeOffset="31255">9739 7939 24575,'-29'-6'0,"5"1"0,15 5 0,0 4 0,-8 13 0,-3 8 0,1 10 0,1 5 0,27-2 0,4-13 0,4-7 0,-3-18 0</inkml:trace>
  <inkml:trace contextRef="#ctx0" brushRef="#br0" timeOffset="31560">9929 7879 8191,'-11'-5'0,"5"8"5063,-11 20-5063,12 11 2818,1 6-2818,9-9 1719,8-14-1719,8-13 6784,-2-10-6784,2-7 0,-9-22 0,-11 12 0,-6-21 0,-9 28 0,-3-2 0,10 8 0,7 4 0,4 1 0,3 3 0</inkml:trace>
  <inkml:trace contextRef="#ctx0" brushRef="#br0" timeOffset="31827">10025 7830 8191,'33'3'0,"-2"2"5063,-19 7-5063,-2 16 2818,-6 0-2818,-4 1 1719,1-10-1719,9-25 6784,1-7-6784,10-21 0,1-7 0,-4 10 0,4 9 0,-10 29 0,-1 10 0,-8 26 0,3-18 0,2 2 0,0-27 0,0-4 0,-4 0 0</inkml:trace>
  <inkml:trace contextRef="#ctx0" brushRef="#br0" timeOffset="32094">10336 7822 8191,'20'-33'0,"-6"6"5063,-12 26-5063,-6 13 2818,-3 13-2818,3 1 1719,2-6-1719,7-12 6784,5-4-6784,0-4 0,3-2 0,-4 4 0,-5 0 0,-2 9 0,-8 2 0,0 4 0,-4-3 0,4-2 0,-2-11 0,5 2 0,-1-7 0</inkml:trace>
  <inkml:trace contextRef="#ctx0" brushRef="#br0" timeOffset="32269">10447 7724 24575,'23'-11'0,"16"-8"0,-15 5 0,2-2 0,5 1 0,-1-2 0,-5 0 0,-3 1 0,10-8 0,-20 11 0,-10 6 0</inkml:trace>
  <inkml:trace contextRef="#ctx0" brushRef="#br0" timeOffset="32414">10627 7346 8312,'-5'7'0,"3"3"3737,-5 23-3737,4-4 0,0 4 0,-1 9 0,2 2 0,-1 3 0,0-1 0,3 0 0,0-2 0,2-11 0,1-3 737,3 17 0,-1-25 0,0-14 0</inkml:trace>
  <inkml:trace contextRef="#ctx0" brushRef="#br0" timeOffset="32990">10846 7736 8191,'-7'-1'0,"5"-2"5063,-4-4-5063,0 5 2818,-8 5-2818,-1 9 1719,1 2-1719,8 0 6784,15-6-6784,13-20 0,4 3 0,2-10 0,-11 16 0,-4 3 0,3 17 0,-10-4 0,4 17 0,-9-15 0,7-2 0,-2-17 0,10-10 0,4-17 0,6-6 0,-7 7 0,-3 16 0,-8 19 0,2 10 0,-1-8 0,-1-3 0,-4-6 0</inkml:trace>
  <inkml:trace contextRef="#ctx0" brushRef="#br0" timeOffset="33161">11091 7619 24575,'9'-4'0,"10"-2"0,9-1 0,12-6 0,-6 4 0,-7-4 0,-22-5 0,-6-3 0,-3 3 0,0 4 0</inkml:trace>
  <inkml:trace contextRef="#ctx0" brushRef="#br0" timeOffset="33302">11185 7326 8191,'8'53'0,"-5"-22"0,0 3 1548,1 5 1,0 5-1,1-1-1548,-2-4 0,1-1 0,-1-1 0,0 15 0,0-4 1434,1-11 1,-1-4-1435,2 12 0,-5-29 0,0-9 0</inkml:trace>
  <inkml:trace contextRef="#ctx0" brushRef="#br0" timeOffset="38519">10247 10889 8191,'-7'-12'0,"-5"4"5063,4 10-5063,-4 3 2818,5 14-2818,0-4 1719,2 15-1719,3-11 6784,9 11-6784,2-14 0,14 3 0,-11-13 0,2-2 0</inkml:trace>
  <inkml:trace contextRef="#ctx0" brushRef="#br0" timeOffset="39081">10476 10865 8191,'-6'-5'0,"-1"3"5063,-5 17-5063,2 4 2818,5 7-2818,20-3 1719,0-13-1719,21-15 6784,-19-6-6784,6-11 0,-17 5 0,-3 0 0,-8 3 0,-1-2 0,1 6 0,7-3 0,6 6 0,12-1 0,-1 7 0,5 0 0,-13 8 0,2 5 0,-7 1 0,2 4 0,-4 0 0,-2 0 0,0-3 0,3-8 0,8-13 0,2-18 0,17-20 0,-14 9 0,10 3 0,-17 26 0,2 9 0,-4 5 0,1 6 0,-2 0 0,1 1 0,3-3 0,-3-9 0,0 0 0,-5-4 0</inkml:trace>
  <inkml:trace contextRef="#ctx0" brushRef="#br0" timeOffset="39356">10988 10604 24575,'-16'23'0,"-2"4"0,9-12 0,4 4 0,5-10 0,7-2 0,3-2 0,4-3 0,-1-2 0,0 4 0,-8 1 0,-4 7 0,-5 8 0,-5-1 0,1 1 0,-3-7 0,6-8 0,1-1 0</inkml:trace>
  <inkml:trace contextRef="#ctx0" brushRef="#br0" timeOffset="39502">11073 10616 24575,'15'-5'0,"12"-4"0,2-2 0,12-4 0,-10 2 0,-2 1 0,-6 3 0,-15 3 0</inkml:trace>
  <inkml:trace contextRef="#ctx0" brushRef="#br0" timeOffset="39686">11213 10349 24575,'-6'23'0,"-4"22"0,6-15 0,2 3 0,-2 20 0,1 0 0,2-17 0,1-2 0,1 5 0,4-6 0,7-17 0,-5-8 0,1-8 0</inkml:trace>
  <inkml:trace contextRef="#ctx0" brushRef="#br0" timeOffset="40256">11387 10595 8344,'-2'-2'0,"-8"8"5079,3-1-5079,-4 6 2796,3 5-2796,5-6 1698,12-12-1698,1-2 6658,13-19-6658,-9 14 0,2-2 0,-7 9 0,1 9 0,-2 3 0,0 7 0,-3-4 0,0 0 0,3-2 0,6-17 0,7-7 0,5-18 0,-2-11 0,-6 6 0,-7 8 0,-5 17 0,-3 12 0,3 6 0,-5-3 0,3-2 0</inkml:trace>
  <inkml:trace contextRef="#ctx0" brushRef="#br0" timeOffset="40411">11618 10485 8191,'7'-2'0,"10"-7"5063,4 4-5063,18-12 0,1 7 0,0-3 2818,-12 4-2818,-13 1 1719,-11-1-1719,-6-4 0,1 7 0,-1-1 0</inkml:trace>
  <inkml:trace contextRef="#ctx0" brushRef="#br0" timeOffset="40552">11804 10222 8191,'-3'4'0,"0"20"2531,3 4 1,0 5-2532,0 5 0,0 2 0,0 2 0,0 1 1409,2 4 0,0-4-1409,-1 5 0,2-5 0,-3-39 0</inkml:trace>
  <inkml:trace contextRef="#ctx0" brushRef="#br0" timeOffset="46570">9295 11089 24575,'-17'17'0,"11"-5"0,37-8 0,-2-6 0,3-1 0,10 2 0,3 0 0,7-2 0,2 1-1418,0 4 0,-2 1 1418,-7 2 0,-4 1 179,-8-2 1,-4 2 0,0 3 0,-21-6-1</inkml:trace>
  <inkml:trace contextRef="#ctx0" brushRef="#br0" timeOffset="62969">2618 16020 24575,'-10'28'0,"5"1"0,1-3 0,6-6 0,-1-8 0,1-21 0,2-18 0,3-14 0,2-7 0,1 9 0,3 0 0,2-9 0,4 3 0,4 18 0,0 7 0,1 1 0,3 10 0</inkml:trace>
  <inkml:trace contextRef="#ctx0" brushRef="#br0" timeOffset="63287">3096 15780 8191,'-6'-5'0,"1"-1"5063,-4 1-5063,-1 0 0,-14 31 0,-1 9 2818,0 14-2818,12-14 1719,25-17-1719,-2-20 6784,16-7-6784,-11-16 0,4-3 0,-10 6 0,3 18 0,-9 11 0,7 8 0,1-9 0,-5-5 0,1-3 0</inkml:trace>
  <inkml:trace contextRef="#ctx0" brushRef="#br0" timeOffset="63455">3151 15757 8191,'5'-12'0,"10"-1"5063,4-7-5063,15-3 2818,-14 2-2818,4-8 0,-17 18 0,0-3 0</inkml:trace>
  <inkml:trace contextRef="#ctx0" brushRef="#br0" timeOffset="63737">3256 15518 8191,'-11'-22'0,"3"28"3815,11 29-3815,0 1 0,0 4 0,0 9 0,1 2 1476,0 0 0,2-1-1476,-2-2 0,2-4 0,9 8 0,17-28 1866,1-32-1866,-10-8 0,0-4 0,-2-2 0,-3-3 2590,-2-13 1,-4-1-2591,-4 6 0,-1 1 1361,-2-23-1361,-5 40 0,-5 59 0,11-4 0,-2-8 0,4-5 0,24-11 1209,8-13-1209,0-11 0,-16 2 0,-10-1 0</inkml:trace>
  <inkml:trace contextRef="#ctx0" brushRef="#br0" timeOffset="64227">2912 16837 24575,'-15'4'0,"6"4"0,18 19 0,6-4 0,4 6 0,1-17 0,4-14 0,-3-11 0,0-17 0,-9 0 0,-15-9 0,-9 11 0,-12 4 0,-5 11 0,4 11 0,9 4 0,8 3 0</inkml:trace>
  <inkml:trace contextRef="#ctx0" brushRef="#br0" timeOffset="64439">3370 16210 8191,'-24'-6'0,"5"6"4843,-4 15-4843,9 21 0,11-6 0,3 2 0,0 6 0,2 2 0,5 2 0,2 0 1422,1-2 1,1-3-1423,1-7 0,1-3 0,9 12 436,-6-17 1,-11-13-1,-3-5 1</inkml:trace>
  <inkml:trace contextRef="#ctx0" brushRef="#br0" timeOffset="64571">3275 16612 8191,'-5'-13'0,"6"3"5063,20-16-5063,23 2 0,-10 6 0,3-1 0,3 2 0,-2 1 0,11-2 0,-15 3 0</inkml:trace>
  <inkml:trace contextRef="#ctx0" brushRef="#br0" timeOffset="65094">3139 17481 8191,'5'-9'0,"-6"-4"5063,-5 5-5063,-4 2 2818,-5 15-2818,0 16 0,-8 25 859,18-19 1,4 1-860,1 1 0,4-3 0,25 18 1130,10-48 1,2-7 0,-4 7-1,-6-15 1,0 1 0</inkml:trace>
  <inkml:trace contextRef="#ctx0" brushRef="#br0" timeOffset="65438">3417 17111 24575,'-11'-36'0,"15"23"0,8 46 0,4 23 0,-1-12 0,-1 3-1426,-2-3 1,-1 3 0,-1-3 1425,0 3 0,0-10 1315,7-18-1315,-7-46 0,-4-9 0,-3-6 349,0-1 0,-1 2-349,3-13 0,9 22 0,-3 36 0,2 21 0,1 9 0,-5-1 2263,4-6-2263,-2-19 0,11-20 0,8-15 0,-7 4 0,-1-1 0,3-4 0,-1 3 0</inkml:trace>
  <inkml:trace contextRef="#ctx0" brushRef="#br0" timeOffset="66218">3871 17123 8191,'-17'-6'0,"0"0"5063,3 6-5063,2 4 2818,9 1-2818,7 3 1719,7-1-1719,6-6 6784,0-2-6784,0-5 0,0 0 0,-1 15 0,-4-5 0,-3 16 0,-2-16 0,-1-4 0,11-25 0,1-9 0,-4 8 0,1-1 0,3-8 0,-6 10 0,-12 26 0,-6 19 0,2-5 0,5 4 0,4-16 0,10-10 0,4-15 0,7-13 0,2-3 0,2 6 0,-6 13 0,-4 16 0,-8 18 0,0 7 0,-2 3 0,0 2 0,8 10 0,-4-4 0,-1 0 0,-4 15-477,-6-17 0,-2 0 477,-4-1 0,-4 1 0,-2 3 0,-3 0 0,0-7 0,-1-2 0,-1 3 0,-1-7 0,-4-16 0,18-32 0,7-4 0,7-8-1617,6 2 0,5-5 0,3-2 0,-3 3 1617,1-1 0,-2 1 0,2-1 0,2-1 0,1-3 0,0 2 0,-4 5 0,1 0 0,-5 6 0,-2-12 638,-24 48-638,-6 22 0,-1 11 0,12 2 0,10-15 6784,4-8-6784,10-17 0,3-7 0,2-10 0,-7 5 0,-10 2 0,-7 8 0</inkml:trace>
  <inkml:trace contextRef="#ctx0" brushRef="#br0" timeOffset="71328">7066 16717 11750,'22'-31'0,"-7"14"2433,4-6 0,0 0-2433,-1 5 2232,-3 7-2232,1 17 1260,-5 5-1260,9 6 4467,2 2-4467,-7-11 0,6 4 0,-16-12 0,-1 2 0</inkml:trace>
  <inkml:trace contextRef="#ctx0" brushRef="#br0" timeOffset="71598">7246 16612 8191,'-17'5'0,"6"2"5063,-4 11-5063,4 4 0,-3 23 0,-3 3 1409,10-12 0,2 2-1409,-1 4 0,2 1 0,0-7 0,0 3 0,1-1-592,-1 0 0,0 1 0,0 0 592,-1 6 0,1 0 0,-1 0 0,0-6 0,1 0 0,1-1 1947,1 16 1,3-2-1948,2-12 0,4-4 0,3-8 0,3-4 0,14 0 0,-7-12 0,-6-12 0</inkml:trace>
  <inkml:trace contextRef="#ctx0" brushRef="#br0" timeOffset="72313">7451 17683 8191,'-4'-5'0,"-4"12"5063,-1 10-5063,1 19 2818,8-2-2818,12 0 1719,8-13-1719,8-13 0,-10-6 0,-4-5 0</inkml:trace>
  <inkml:trace contextRef="#ctx0" brushRef="#br0" timeOffset="73111">7719 17548 8191,'-5'-4'0,"1"5"5063,-12 20-5063,9 11 2818,4 8-2818,8-10 1719,14-5-1719,-4-23 6784,18-11-6784,-16-4 0,1-9 0,-13 4 0,-8 1 0,-5 3 0,-4 0 0,-5 7 0,12-5 0,13 3 0,17-13 0,8 8 0,-6 3 0,-3 13 0,-7 16 0,-3 18 0,-2 12 0,-9-17 0,0 0 0,4 10 0,-2-32 0,3-41 0,-3-1 0,0-4 0,1-2 0,-1 0 0,1 9 0,0 3 0,4-10 0,-2 36 0,4 15 0,-3 24 0,7 4 0,-5 5 0,0-19 0,-3-15 0,2-24 0,0-21 0,-1 5 0,0-1 0,-3-4 0,-1 1 0,10-14 0,1 27 0,-6 31 0,9 15 0,-5 11 0,2-15 0,2 0 0,-1-23 0,-2-7 0,-2-22 0,-4 1 0,-8-18 0,-1 18 0,-8 18 0,4 19 0,1 29 0,6-6 0,3-1 0,7-16 0,1-11 0,-4-5 0,-3-3 0</inkml:trace>
  <inkml:trace contextRef="#ctx0" brushRef="#br0" timeOffset="73386">8450 17309 8191,'-12'2'0,"0"19"5063,2-3-5063,11 16 2818,8-27-2818,7-1 1719,-3-9-1719,0 3 6784,-6 8-6784,1 3 0,-5 6 0,-4 7 0,-4 1 0,-2 0 0,-1-5 0,4-11 0,0-5 0</inkml:trace>
  <inkml:trace contextRef="#ctx0" brushRef="#br0" timeOffset="73928">8956 17203 8191,'0'14'0,"0"8"5063,-4 0-5063,3 10 0,-2-7 0,3-5 0,0-11 0,0-5 0</inkml:trace>
  <inkml:trace contextRef="#ctx0" brushRef="#br0" timeOffset="74080">8933 17023 8191,'3'2'0,"9"-1"0,-1 1 0,3-2 0</inkml:trace>
  <inkml:trace contextRef="#ctx0" brushRef="#br0" timeOffset="74344">9058 17094 8191,'0'24'0,"4"1"5063,-3 14-5063,6 1 0,-2 0 2818,2-12-2818,5-31 1719,0-18-1719,6-24 6784,-4 15-6784,-1 13 0,-4 28 0,-1 10 0,1 12 0,-4-11 0,0-6 0,-5-12 0</inkml:trace>
  <inkml:trace contextRef="#ctx0" brushRef="#br0" timeOffset="75552">9510 15956 8191,'-24'3'0,"-1"0"5063,-7 0-5063,7 1 2818,1 5-2818,12-1 1719,4 5-1719,9 1 6784,8 16-6784,8-1 0,15 9 0,6-15 0,2-6 0,-1-12 0,-8-5 0,-13-1 0,-4-2 0</inkml:trace>
  <inkml:trace contextRef="#ctx0" brushRef="#br0" timeOffset="75791">9556 16100 8191,'-14'6'0,"30"-11"4024,20-7-4024,5-3 0,6 1 0,5 1 0,3 1 0,-11 2 0,2-1 0,1 2-188,2 1 0,2 2 1,0 0 187,-2-2 0,0 0 0,-1 0 0,-4 3 0,0 1 0,-3 0 709,8-2 1,-6 0-710,6-2 0,-27 8 0,-18-2 0</inkml:trace>
  <inkml:trace contextRef="#ctx0" brushRef="#br0" timeOffset="76728">10791 15915 8191,'-4'-7'0,"1"-2"5063,-6 2-5063,-8 6 2818,-19 27-2818,2 5 0,-1 7 1719,27-12-1719,14-21 6784,14-4-6784,5-9 0,1 0 0,-3-3 0,-11 16 0,-3 15 0,-11 13 0,-1-4 0,0 2 0,-2-3 0,0 1 0,0 5 0,0 0 0,-2-7 0,0 0 0,-8 27 0,-1-21 0,-1-5 0,6-17 0,-2-33 0,8 17 0,0-22 0</inkml:trace>
  <inkml:trace contextRef="#ctx0" brushRef="#br0" timeOffset="77036">10979 15989 8191,'2'-9'0,"-4"8"5063,-1 6-5063,-3 8 2818,0 4-2818,8-3 1719,2-4-1719,9-5 6784,7-10-6784,2-8 0,5-7 0,-11-1 0,-5 1 0,-15-4 0,-2 9 0,-10-5 0,6 12 0,-2 1 0,7 4 0,1 1 0</inkml:trace>
  <inkml:trace contextRef="#ctx0" brushRef="#br0" timeOffset="77347">11169 15936 8191,'0'9'0,"4"-4"5063,5-1-5063,11-8 0,5-4 0,9-10 2818,-3-8-2818,-6 1 1719,-8-7-1719,-11 13 6784,-5-1-6784,-5 13 0,-4 11 0,-6 21 0,7 16 0,9-3 0,9-4 0,15-27 0,-7-8 0,-3-3 0,-8 2 0</inkml:trace>
  <inkml:trace contextRef="#ctx0" brushRef="#br0" timeOffset="77611">11537 15793 8191,'-4'3'0,"1"9"5063,-6 7-5063,4 5 2818,5-11-2818,8 2 1719,10-6-1719,5 7 6784,-3-3-6784,-15 12 0,-9-6 0,-15 7 0,6-8 0,-3-5 0,6-6 0,5-7 0,1 0 0</inkml:trace>
  <inkml:trace contextRef="#ctx0" brushRef="#br0" timeOffset="78408">12102 15714 8191,'7'-9'0,"-4"0"5063,-10 14-5063,-1 2 2818,-4 26-2818,11-6 1719,12 8-1719,10-15 6784,7-12-6784,-3-11 0,2-12 0,-14 0 0,-2-2 0,-11 4 0,-4 4 0,-3 0 0,-6-1 0,7 5 0,-1 0 0</inkml:trace>
  <inkml:trace contextRef="#ctx0" brushRef="#br0" timeOffset="78711">12381 15660 24575,'0'15'0,"0"0"0,2 2 0,1 0 0,2-3 0,0-2 0,2-9 0,1-7 0,4-14 0,3-14 0,7-4 0,-3 6 0,-1 12 0,-7 17 0,0 16 0,-3 13 0,4 13 0,0-1 0,1-2 0,0-18 0,-5-6 0,-4-12 0</inkml:trace>
  <inkml:trace contextRef="#ctx0" brushRef="#br0" timeOffset="78875">12635 15599 24575,'20'-2'0,"6"-3"0,5-6 0,3-2 0,-6-1 0,-10-2 0,-14 10 0,-1-1 0</inkml:trace>
  <inkml:trace contextRef="#ctx0" brushRef="#br0" timeOffset="79040">12747 15364 24575,'3'22'0,"-2"21"0,1-10 0,0 4 0,-4 11 0,-2 3-1927,2 0 0,-2 0 1927,-1-5 0,-1-1 41,-1-5 1,0-4 0,1-2 0,-1-6 0</inkml:trace>
  <inkml:trace contextRef="#ctx0" brushRef="#br0" timeOffset="87320">7145 15895 24575,'-10'-19'0,"-3"4"0,3 15 0,-9 9 0,0 18 0,0-6 0,0 3-915,-1 7 0,1 1 915,-3 1 0,1-1 220,5-6 1,3-2-221,6 6 0,20-39 0,11-16 0,3-11 0,-9 7 1389,-22 31-1389,-10 32 0,-1-3 0,-1 3-428,1 5 0,2 0 428,1-3 0,2-2 0,2 13 0,12-25 0,27-28 0,13-21 0,-12 3 0,1-2 0,-7 1 0,-3 1 0,10-15 0,-27 36 0,-16 23 0,-9 27 856,2 5-856,27-19 0,12-26 0,3-20 0,1-8 0,-5 1 0,-1-2 0,7-15 0,-14 23 0,-22 32 0,3 18 0,-1-9 0,0 1 0,1 20 0,3-13 0,8-18 0,3-20 0,8-7 0,-9-1 0,4 1 0</inkml:trace>
  <inkml:trace contextRef="#ctx0" brushRef="#br0" timeOffset="149798">17183 10063 24575,'5'-7'0,"-1"0"0,-4-5 0,-3-8 0,-2-6 0,-6-6 0,-7-6 0,-9 2 0,-6-6 0,12 22 0,-2 1 0,-20-14 0,1 4 0,-3 7 0,5 13 0,-7 0 0,7 13 0,-1 9 0,11 15 0,1 16-659,17-14 1,4 2 658,2 2 0,7 1 0,13 12 0,10-4 0,1-15 0,6-5 0,16 1 0,5-10 0,-15-17 0,2-7 0,-1-3-1905,5-1 0,1-3 0,0-3 1905,1-5 0,1-3 0,-2-1 0,-3 3 0,-1-1 0,-3-2-471,-6 2 1,-3-2 0,-2 2 470,1-3 0,-6 2 0,1-9 0,-19 20 206,-8 15 1,0 0 0,1 4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2T13:27:03.59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17596 9568 8191,'-1'4'0,"15"10"4333,23 12-4333,-9-8 0,3 2 0,6 1 0,0 2 0,1 3 0,-1 4 890,-12-2 1,0 4 0,-3-1-891,1 8 0,-4 2 0,-3 11 0,-6 1 277,-9-13 0,-4-3-277,-1-5 0,-2-1 1154,0 1 1,0-3 0,0-3-1,0-4 1</inkml:trace>
  <inkml:trace contextRef="#ctx0" brushRef="#br0" timeOffset="274">17934 9806 8191,'-9'2'0,"4"3"5063,-1 2-5063,3 5 2818,-8 15-2818,-13 15 0,8-15 0,-1 3 0,-7 5 0,-1 1 320,2-2 1,0-1-321,1 3 0,1-2 1562,-7 10 1,13-15-1,10-21 1</inkml:trace>
  <inkml:trace contextRef="#ctx0" brushRef="#br0" timeOffset="11015">15108 11549 24575,'-9'-10'0,"18"11"0,11 7 0,5 11 0,2 4 0,15 10 0,-16-5 0,-3 2 0,-4 13 0,3 3 0,-12-6 0,-1 5 0,-6-18 0,-3 3 0,-2-13 0,1-7 0,-1-2 0</inkml:trace>
  <inkml:trace contextRef="#ctx0" brushRef="#br0" timeOffset="11288">15273 11638 8191,'-9'0'0,"0"4"5063,-1 5-5063,-8 17 0,-10 16 0,10-9 0,-1 3 0,-9 7 0,-1 1 0,4 0 0,1 1 975,-2-2 0,1-2-975,9-14 0,6-4 459,10 6 0,1-21 0,13-8 0</inkml:trace>
  <inkml:trace contextRef="#ctx0" brushRef="#br0" timeOffset="34406">25358 9816 24575,'-25'-11'0,"10"2"0,18 3 0,16 0 0,23 3 0,-10 3 0,5 2-514,0-1 1,4 1-1,1 2 514,7 1 0,2 2 0,2-1-1405,-6-2 0,1-1 0,2 0 0,1 1 1405,-6 1 0,1 0 0,1 0 0,0 0 0,0 0 0,3 1 0,0-1 0,0 0 0,0 0 0,1 1 0,3 1 0,0 1 0,0 0 0,1 1 0,-1 0-883,0 0 1,1 1 0,-1-1-1,0 1 1,0 0 882,-2 0 0,0-1 0,-1 1 0,0-1 0,0 1-187,-2-1 0,0 1 0,0-1 0,-2 0 0,0 0 187,4 0 0,-1-1 0,-1 1 0,-1-2 0,9 3 0,-2-1 0,-3-2 0,-11-2 0,-3-1 0,-2 0 0,4-1 0,-4-1 401,9-5-401,-25 1 942,-11-5 0,-5 4 0,-4-1 0</inkml:trace>
  <inkml:trace contextRef="#ctx0" brushRef="#br0" timeOffset="34934">25427 10133 8191,'17'-10'0,"9"3"1603,4-1 0,6 2-1603,15 3 0,5 1 0,-6-1 0,3 1 0,3 1 308,-8 2 1,1 0 0,1 1 0,1 0-309,-6 0 0,1 1 0,1-1 0,0 1 0,0 1-287,3 0 1,-1 1 0,1 1-1,0 0 1,0 0 286,1 0 0,-1 0 0,0 1 0,0 0 0,0 1 458,0 0 1,0 2 0,0 0 0,-1-1 0,0 0-459,7 0 0,-1 0 0,0-1 0,-2 1 0,-4 1 0,-1 0 0,-1 0 0,-2-2 0,8 0 0,-2-2 0,-4 0 0,6 0 0,-6 0 563,-16-2 1,-5-3-564,-3-5 0,-18 3 0,-3-3 0</inkml:trace>
  <inkml:trace contextRef="#ctx0" brushRef="#br0" timeOffset="35525">26413 9598 8191,'-9'-7'0,"18"2"4144,18 8-4144,13-5 0,8-1 0,-5 2 0,3 0 0,3 0-364,-2 0 0,2-2 0,1 1 1,2 1 363,-7 1 0,2 1 0,0 1 0,0-1 0,1 1 0,0 0 0,1 1 0,-1 0 0,1 0 0,-1 1 0,0 1 0,0 1 0,0 1 0,0 0 0,1 1 0,-2-1 0,2 2 0,1 0 0,-1-1 0,-2 1 0,-2-1 0,6 2 0,-4-1 0,0 0 0,1 0 0,4 2 0,2 0 0,-3 0 0,-7-2 936,2 0 1,-9-2-937,6-1 0,-21-2 0,-18-4 0</inkml:trace>
  <inkml:trace contextRef="#ctx0" brushRef="#br0" timeOffset="49193">26034 11376 24575,'-20'-24'0,"-6"4"0,0 10 0,-19 10 0,-10 8 0,21 1 0,-1 3-1231,-2 5 0,2 4 1231,0 4 0,3 6 0,7 7 0,4 4 0,2 1 0,5 2 0,12 4 0,8 0 0,5-7 0,7-3 0,13-1 0,8-7 0,10-11 0,5-10 0,-14-7 0,1-3 0,0-5 0,3-5 0,0-4 0,-1-6 0,-8-3 0,0-4 0,-2-2 0,-5 0 0,-1-1 0,-4 0 0,-3-3 0,1-8 0,-3-3 0,-11 1 0,-18-8 0,-12 3 0,-2-1 0,-6 2 0,3 16 0,-3 2 0,-1 3 0,-12-6 0,-2 9 0,-2 13 0,3 6 0,-4 3 0,15 15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2T13:28:04.19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15516 12516 8191,'11'-2'0,"5"1"5063,36-7-5063,-15 5 0,6 2 0,0 1 0,2 1 0,1 1 0,3 1-420,2 0 1,3 0 0,1 0 0,0 1 419,-4 1 0,0 0 0,1 1 0,5-1 0,-10-2 0,5 0 0,1 0 0,2 0 0,0-1 0,-1 1 0,-2 0-175,-1 0 1,-1 1 0,-1-1-1,0 0 1,1 0 0,3 1 174,-3-2 0,2 1 0,2-1 0,1 1 0,-1-1 0,0 1 0,-2-1 0,-2 0 0,5 1 0,-3-1 0,-1 0 0,-1 1 0,0-1 0,1 1 0,2 1 0,-1 0 0,1 1 0,-1 0 0,1-1 0,0 0-263,0 0 1,-1 0 0,0-1 0,2 1-1,0-1 1,3 1 262,-9-2 0,2 1 0,1-1 0,1 1 0,1-1 0,0 1 0,-2-1 0,0 0 0,-2 0 0,4 0 0,-2 0 0,-1 1 0,0-1 0,0 0 0,1-1 0,1 1 0,1-1 0,3 0 0,0 0 0,1 0 0,-1-1 0,0 1 0,-4-1 0,-2 1-47,9-1 0,-4 0 0,-1 0 0,-2-1 1,-1 2 46,-4 0 0,0 0 0,-2 0 0,-1 0 0,-1 1 0,2-1 0,-2 0 0,-2 1 0,-2 0 409,18 3 1,-8 1-1,2 0 1,-37-3-1</inkml:trace>
  <inkml:trace contextRef="#ctx0" brushRef="#br0" timeOffset="1504">25610 12113 24575,'52'14'0,"-14"-8"0,8 1 0,4-1 0,0 0-1610,-1-1 1,2-2 0,1 0 0,3 1 1609,-11-1 0,3 1 0,1 0 0,1 0 0,1-1 0,-1 1 0,-1-1-789,4 0 1,0-1 0,0 0 0,-1 0-1,0 0 1,0 1 788,0-1 0,0 0 0,0 0 0,-1 1 0,0-1 0,-1 0 180,5 1 0,-1-1 0,0 1 1,-2 0-1,-2 0-180,1-1 0,-1 1 0,-2 0 0,-4 1 0,-2 1 0,-3 0 0,-6-1 0,16 3 0,-37-2 0,-8-5 0,-7-2 0</inkml:trace>
  <inkml:trace contextRef="#ctx0" brushRef="#br0" timeOffset="3359">29217 11312 8191,'-13'-8'0,"-7"1"5063,2 1-5063,-6 3 2818,10 3-2818,-2 2 1719,-1 9-1719,3-1 6784,-5 15-6784,1 0 0,-6 20 0,9-20 0,1 1 0,0 7 0,1 2 0,-1 2 0,2 2 0,4 3 0,4 1 0,-1-1 0,4 0-397,6-6 1,4-2 396,1-4 0,4-4 0,24 7 0,-11-22 0,2-4 0,21-7 0,-18-4 0,-3-3 0,10-20-968,-2-13 968,-21 16 0,-3-3 0,2-6 0,-3-2 0,0-3 0,-3 0-708,-4-1 0,-4 0 708,-2-3 0,-4 1-72,-2 2 1,-3 1 71,-1 6 0,-2 1 0,-4 1 0,-2 3-346,-20-11 346,-9 12 0,-6 18 0,13 12 0,-7 18 0,17 10 0,4 13 0,0 7 0,5-7 0,1 3 0,5 1 0,0 4 0,2-7 0,1-9 0,3-5 0,8-2 0,-1 1 0</inkml:trace>
  <inkml:trace contextRef="#ctx0" brushRef="#br0" timeOffset="14712">27755 13465 24575,'-22'-14'0,"-6"-3"0,3 6 0,-14-6 0,-7-1 0,19 11 0,-1 3 0,-9-1 0,-1 1 0,-1 3 0,0 2 0,-6-1 0,-1 0-1022,0-2 0,0-1 1022,4 0 0,0 0 0,-7-3 0,1 0 0,5 0 0,0 1 0,-3-1 0,1 0 0,3-2 0,1 0 0,2 2 0,1 0 0,0-4 0,0-1 0,3 6 0,0-1 0,-5-5 0,-1 1 0,-1 0 0,-1 2 0,-9-2 0,-2 2 0,16 3 0,0 1 0,-1 1 0,-1 2 0,-1 1 0,1 1 0,-15-1 0,2 1 0,-1 4 0,3 1 0,11-4 0,2 1 245,1 3 1,-1-1-246,-3-1 0,0-2 0,11-1 0,0-2 0,-7-1 0,0-1 0,-9-6 0,-1 4 0,7 0 0,1 5 0,7 4 0,7 2 0,5 1 1553,9 2-1553,3-6 0,0 9 0,-5-8 0,4 8 0,-4-6 0,6 2 0,-2-1 0,2 2 0,1 0 0,3 4 0,-1 0 0,0 11 0,0-5 0,-4 17 0,11-9 0,-6 25 0,6-23 0,2 3-1289,-1 12 0,-1 4 1289,-1-12 0,1 2 0,-2 2 0,0 5 0,-1 3 0,-1 2 0,-1-1 0,-1 4 0,0 1 0,-2-4 0,1-7 0,-1-2 0,0 0 0,0 1 0,1 5 0,1 3 0,-1-2 0,1-3 0,-1-5 0,0-3 0,1-2 0,2 12 0,2-2 0,-1-3 0,0-1 0,2-6 0,1-1 0,-3-2 0,1-2 0,3 16 0,0-7 0,-3-14 0,2-5 2578,-3-7-2578,0-1 0,0 8 0,0 12 0,0 8 0,0 7 0,0-14 0,0-6 0,4-15 0,1-7 0,8 2 0,0-6 0,1 3 0,2 2 0,6 9 0,11-2-1123,-5-3 0,6-2 1123,15-4 0,7-3 0,-8 1 0,3 0 0,2 0 0,-5-2 0,1 0 0,1 0 0,1 0-1190,-6 0 0,2 0 1,-1 0-1,2 0 0,-1 0 1190,1 0 0,0 0 0,1 0 0,-1 0 0,1 0 0,1 0 0,0 0 0,0 0 0,0 0 0,-1 0 0,-1-1 0,-1 0 0,0-1 0,0 1 0,-1 0 0,6-1 0,0 1 0,-1-1 0,-2 0-86,5-2 0,-3 0 1,-3-1 85,6-2 0,-4-1 0,-12 0 0,-3 0 0,-7 0 0,-1 0 0,0 1 0,1 0 0,25-3 0,-13 5 0,-2 1 0,-12 4 0,-3 0 0,-6-3 0,1 0 1481,-1-3-1481,0 1 6541,0 1-6541,-4 2 430,0 4-430,-1 1 0,-2 0 0,3 1 0,-4-2 0,3 3 0,-2 0 0,3-2 0,-1 2 0,-1-12 0,1 0 0,-7-24 0,-2-15 0,-3 9 0,0-3-1695,2-11 1,1-4 1694,-1 11 0,0-2 0,1 0 0,3-5 0,0 0 0,1 0 0,-3 10 0,1-1 0,0 0 0,0 1-1015,2-2 1,1-1-1,1 1 1,-1 0 1014,0 1 0,0-1 0,0 2 0,0-1 0,5-12 0,0 1 0,-1 1-625,-1 5 0,0 1 0,-1 2 625,4-10 0,1 2-578,-2 9 0,0 3 578,-4 11 0,-1 3 1984,9-12-1984,-10 14 3732,-2 7-3732,1 0 2641,-3 3-2641,2 1 2121,-5 4-2121,2 0 0,-2-3 0,-4 2 0,1-3 0,-6 4 0,6 4 0,-1 1 0</inkml:trace>
  <inkml:trace contextRef="#ctx0" brushRef="#br0" timeOffset="33159">25326 9855 24575,'-15'0'0,"21"-8"0,20-2 0,2 0 0,6 0 0,15 1 0,6 1-2307,-7 1 0,3 1 0,2 1 2307,-7 2 0,3 2 0,1-1 0,2 1 0,-3 0 0,1-1 0,1 1 0,1 0 0,0 0-585,-5 2 1,0-1-1,1 1 1,0 1 0,1-1-1,0 0 585,2 1 0,0-1 0,1 0 0,0 0 0,0 1 0,0-1 0,1 0 0,0 1 0,0-1 0,0 0 0,0 0 0,-2 1 0,-3-1 0,0 0 0,-1 0 0,0 0 0,-1 0 0,-1 0 0,4-1 0,-1 0 0,-1 0 0,-1 0 0,-2 0-71,15 0 1,-3 0-1,-5 0 71,6 0 0,-9 0 0,-2 0 0,-26 0 0</inkml:trace>
  <inkml:trace contextRef="#ctx0" brushRef="#br0" timeOffset="33574">25596 10031 8191,'1'12'0,"18"0"3596,31-9-3596,-2-1 0,8 0 0,-6-1 0,3-1 0,4-1 0,-14 0 0,3 0 0,1-1 0,1 1 0,0 0 50,-3 0 0,1 1 0,1 0 1,0 0-1,1 0 0,0-1-50,4 0 0,0-1 0,1-1 0,1 1 0,-1 0 0,0 0-205,1 1 0,1 1 0,-1 0 0,1 1 0,-2-2 0,0 1 205,-3-2 0,-1 0 0,0 0 0,-1-1 0,-1 1 0,-1 1 0,5 0 0,-1 1 0,-1 0 0,-2 0 0,-3-1 831,14-1 1,-5 0 0,-4 0-832,0 2 0,-8 0 0,-6 0 0,-27 0 0</inkml:trace>
  <inkml:trace contextRef="#ctx0" brushRef="#br0" timeOffset="37589">28368 14241 24575,'34'-28'0,"-10"12"0,0-1 0,16-21-743,-14 18 0,-2 0 743,5-22 483,-11 6-483,-20 1 246,-8 14-246,-17 9 0,-5 19 0,7 7 0,0 5 0,0 7 0,2 4 0,0 5 0,5 3 0,6-2 0,7-1 378,8-5 1,7-2-379,26 12 0,-6-30 0,4-6 0,5-4 0,0-2 0,12-6 0,-11-2 0</inkml:trace>
  <inkml:trace contextRef="#ctx0" brushRef="#br0" timeOffset="37879">28950 13865 19157,'-14'12'0,"-9"11"0,-2 3 2419,-4 6-2419,5-6 0,7-1 947,22-7-947,22-14 0,13-6 0,14-4 493,1 5-493,-18 1 1511,-13 13-1511,-23 7 48,-12 8-48,-8 7 0,-9 2 0,5-11 0,8-8 0,8-13 0</inkml:trace>
  <inkml:trace contextRef="#ctx0" brushRef="#br0" timeOffset="38035">29074 13800 24575,'21'-12'0,"9"-2"0,10-8 0,1 4 0,-17 3 0,-10 8 0</inkml:trace>
  <inkml:trace contextRef="#ctx0" brushRef="#br0" timeOffset="38219">29238 13499 8191,'-6'31'0,"3"23"1436,1-19 0,1 2-1436,1 5 0,0 1 1194,2-1 1,1-1-1195,1-12 0,0-2 2024,8 18-2024,11-25 0,-15-11 0,6-6 0</inkml:trace>
  <inkml:trace contextRef="#ctx0" brushRef="#br0" timeOffset="38340">29401 13863 8191,'2'13'0,"-4"0"5063,-4 4-5063,-2 0 0,4-7 0,2-3 0</inkml:trace>
  <inkml:trace contextRef="#ctx0" brushRef="#br0" timeOffset="39193">29497 13614 8191,'-18'25'0,"8"0"5063,11-12-5063,9 11 2818,-2 1-2818,3 7 1719,-4-6-1719,-3 1 6784,1-20-6784,8-13 0,16-32 0,-6 11 0,3 0 0,0 3 0,1 3 0,8 3 0,-14 27 0,-25 23 0,0 0 0,-1-7 0,6-7 0,4-14 0,16-15 0,12-26 0,-10 14 0,1-2 0,0-6 0,0 2 0,9-5 0,-17 18 0,-21 39 0,-6 4 0,-3 11 0,6-12 0,12-8 0,6-12 0,7-9 0,9-18 0,2 0 0,-3-3 0,-4 8 0,-16 8 0,-3 1 0,-2-2 0,0 0 0,0 8 0,5 5 0,-1 4 0,4 0 0,4-3 0,15-9 0,13 1 0,-13-1 0,1-2 0,20-3 0,-12-4 0,-18 0 0,-13 3 0,-2 3 0</inkml:trace>
  <inkml:trace contextRef="#ctx0" brushRef="#br0" timeOffset="39344">30267 13465 24575,'14'-9'0,"2"3"0,1-2 0,0-1 0,-6 2 0,0-7 0,-9 8 0,1-2 0</inkml:trace>
  <inkml:trace contextRef="#ctx0" brushRef="#br0" timeOffset="39729">30352 13190 8191,'-12'19'0,"-2"9"2531,2 0 1,-1 4-2532,2 3 0,0 2 0,-4 11 0,2 1 326,5-5 1,3-1-327,0-4 0,4-2 1900,9 16-1900,12-25 5801,18-17-5801,17-19 0,-24 0 0,1-4-800,1-5 1,-1-4 799,-4-5 0,-3-3 1053,-4-1 1,-3 0-1054,-1-20 126,-17 23-126,-12 28 0,-4 17 0,0 21 0,7 9 911,5-18 1,3 1-912,15 20 0,14-16 0,4-17 0,13-18 0,-12-5 0,-9 0 0,-9 2 0</inkml:trace>
  <inkml:trace contextRef="#ctx0" brushRef="#br0" timeOffset="40723">28882 14633 24575,'-23'-12'0,"-4"1"0,11 10 0,-12 15 0,7 28 0,10-14 0,1 3-1208,-2 13 1,3 2 1207,6-3 0,4 0-140,0-3 0,3-2 140,4-5 0,3-4-106,8 1 106,3-9 0,-12-16 0,-3-2 0</inkml:trace>
  <inkml:trace contextRef="#ctx0" brushRef="#br0" timeOffset="41546">28714 15017 8191,'-11'-22'0,"11"2"4673,23-4-4673,2 9 0,4 0 0,6-4 0,3 0 0,7-2 0,2 3 878,-1 2 0,-1 2-878,-12 4 0,-1 3 1906,14 4-1906,-28 12 6158,-15 15-6158,-4 1 409,-10 15-409,5-17 1482,4-2-1482,21-31 0,5-12 0,8-11 0,-13 8 0,-9 22 0,-11 23 0,-4 7 0,9 1 0,12-20 0,9-6 0,9-15 0,-11 2 0,-11-14 0,-14 10 0,-21-15 0,8 11 0,-2-4 0,15 13 0,24 1 0,15-3 0,-5 8 0,4 1 0,-4-2 0,0 1 0,4 8 0,-4 5 0,4 8 0,-19 26 0,-18-1 0,-8 4 0,1-14 0,6-20 0,5-13 0,19-34 0,-9 6 0,0-4 0,8-5 0,2 0-418,-4-1 1,-1 5 417,8-2 0,-9 35 0,-15 36 0,2 6 0,-3-1 0,6-10 0,1-20 835,1-6-835,16-22 0,1-13 0,-11 7 0,0-2 0,1-2 0,-2 0 0,5-12 0,-8 26 0,-1 20 0,-4 18 0,12-11 0,17 0 0,-14-9 0,7 1 0</inkml:trace>
  <inkml:trace contextRef="#ctx0" brushRef="#br0" timeOffset="41983">30723 14494 8191,'-14'-14'0,"3"3"5063,-5 5-5063,-11 8 0,0 7 0,-16 19 2818,16 6-2818,11 8 1719,12-14-1719,29-13 6784,5-19-6784,6-15 0,0-5 0,-15 5 0,-2-1 0,8-12 0,-6-3 0,-14 2 0,-6-1 0,-2-1 0,-3-1-434,1-7 0,0 1 434,-1 11 0,-1 5 0,0 11 0,-2 33 0,5 10 0,3 4 0,2-3 0,3-1 0,2 1 0,4-1 0,27 12 0,3-18 0,-16-12 0,-5-6 0</inkml:trace>
  <inkml:trace contextRef="#ctx0" brushRef="#br0" timeOffset="42256">31012 14316 8191,'-4'-5'0,"1"5"5063,-7 9-5063,5 1 2818,-1 6-2818,6-6 1719,5-2-1719,2-6 6784,5-7-6784,3-10 0,-1 5 0,-2-6 0,-4 13 0,-1 1 0,2 6 0,0 1 0,-4 0 0,-1-3 0</inkml:trace>
  <inkml:trace contextRef="#ctx0" brushRef="#br0" timeOffset="42402">31106 14309 8191,'10'-16'0,"-3"7"5063,12-7-5063,8 0 0,6-4 0,10-12 704,-16 11 1,-10 3-1,-15 14 1</inkml:trace>
  <inkml:trace contextRef="#ctx0" brushRef="#br0" timeOffset="42536">31280 13882 8191,'-9'-1'0,"2"3"5063,0 9-5063,0 22 0,2-7 0,1 3 1409,1 9 0,0 2-1409,0-4 0,1-1 0,3-3 0,2-4 0,5 11 0,-3-22 0,2-2 0</inkml:trace>
  <inkml:trace contextRef="#ctx0" brushRef="#br0" timeOffset="42819">31549 14154 8191,'-10'-5'0,"2"-2"5063,-15 3-5063,-5 9 2818,4 1-2818,2 7 1719,33-5-1719,13-7 6784,16-3-6784,7-7 0,-14 9 0,-5 5 0,-17 9 0,0 3 0,-3-3 0,2-4 0,-1-5 0,0-7 0,-4 1 0,-1-3 0</inkml:trace>
  <inkml:trace contextRef="#ctx0" brushRef="#br0" timeOffset="43898">28531 15836 8668,'-10'-2'0,"2"-2"5105,-3 15-5105,3 4 2747,-4 21-2747,-2 4 1653,1-7-1653,4-6 6402,7-15-6402,4-3 0,-2 0 0,6 10 0,-1 10 0,8 11 0,-4 0 0,4-12 0,-4-11 0,0-12 0,3-6 0,-6 0 0,2-1 0</inkml:trace>
  <inkml:trace contextRef="#ctx0" brushRef="#br0" timeOffset="44095">28347 16056 8191,'12'-7'0,"10"-4"1710,3-2 1,3-3-1711,3 1 0,1 0 0,12-2 0,2 0 0,-5 0 0,-2 1 0,-10 5 0,-3 2 0,8-5 0</inkml:trace>
  <inkml:trace contextRef="#ctx0" brushRef="#br0" timeOffset="44528">28793 15887 8191,'-7'7'0,"0"-3"5063,-2-2-5063,0 2 2818,-1 5-2818,1 11 1719,7-5-1719,7 5 6784,15-15-6784,12-8 0,14-13 0,-2-12 0,-12 3 0,-21-2 0,-26 11 0,-4-4 0,-19 6 0,14 2 0,23 8 0,25-1 0,11 2 0,5 0-1109,3-3 1,0 1 1108,4 1 0,-1 1 0,-9 2 0,-4 4 0,5 20 0,-24-4 0,-17 12 0,0-14 0,4-29 0,7-19 0,3-2 0,5-4 0,3-1 0,7 1 0,9 10 0,8 3 0,-5 2 0,-12 2 0,0 3 0,18 4 0,0 0 0</inkml:trace>
  <inkml:trace contextRef="#ctx0" brushRef="#br0" timeOffset="45331">30319 15351 8191,'-9'0'0,"0"0"5063,0 0-5063,-10 4 2818,-3 0-2818,-12 17 1719,-1 3-1719,9 5 6784,8-7-6784,17-9 0,16-5 0,27-3 0,8 3 0,4 0 0,-20 6 0,-25 3 0,-12 0 0,-14 3 0,1-5 0,-4 2 0,10-10 0,3-2 0</inkml:trace>
  <inkml:trace contextRef="#ctx0" brushRef="#br0" timeOffset="45480">30437 15382 8191,'13'-7'0,"9"-13"5063,6-2-5063,4-8 2818,-3 4-2818,-5 2 429,-8 3 1,-5 9 0,-8 4 0</inkml:trace>
  <inkml:trace contextRef="#ctx0" brushRef="#br0" timeOffset="45640">30525 15134 8191,'0'24'0,"2"1"5063,9 7-5063,-3-7 2818,0-1-2818,-6-7 429,1 0 1,-2-7 0,1-3 0</inkml:trace>
  <inkml:trace contextRef="#ctx0" brushRef="#br0" timeOffset="45993">30716 15253 8191,'30'-10'0,"13"-12"2531,-16 6 1,0-2-2532,-1-2 0,-4 1 0,-5-9 2818,-12 8-2818,-7 7 1719,-8 8-1719,0 1 6784,-10 15-6784,9-1 0,-8 17 0,12-2 0,5 0 0,7-5 0,15-8 0,8-7 0,-8-1 0,0-4 0</inkml:trace>
  <inkml:trace contextRef="#ctx0" brushRef="#br0" timeOffset="46301">31233 15058 8191,'-22'-2'0,"-1"1"5063,9-3-5063,1 3 2818,0 1-2818,4 4 1719,2 7-1719,2 2 6784,6 0-6784,4-4 0,15-5 0,8-16 0,5 1 0,-1-8 0,-12 7 0,-6 13 0,-5-1 0,5 11 0,-1-9 0,-3 1 0,-3-3 0</inkml:trace>
  <inkml:trace contextRef="#ctx0" brushRef="#br0" timeOffset="46945">31490 15018 8191,'0'-24'0,"-3"-1"5063,-1-1-5063,-4 10 2818,-3 9-2818,-3 12 1719,0 4-1719,0 5 6784,11 10-6784,0-9 0,11 0 0,3-11 0,3-9 0,7-13 0,-3-5 0,1-18 0,-11-6 0,-4 17 0,1-1 0,-2-1 0,-1 0 0,4-16 0,-4 26 0,-7 37 0,-3 32 0,7-19 0,1 1 0,1 2 0,3-1 0,15 19 0,6-17 0,5-14 0,9-19 0,-8-18 0,0-7 0,-13-9 0,-10 10 0,-8 11 0,-1 14 0,-3 12 0,8 1 0,4-2 0,12-2 0,5-6 0,7-7 0,-6 0 0,-6-4 0,-12 13 0,-8 18 0,-1 4 0,-7 18 0,3-5 0,-9 7 0,4-7 0,-16 0 0,2-9 0,-17 1 0,15-13 0,1-3 0,-3 1 0,-1 3 0</inkml:trace>
  <inkml:trace contextRef="#ctx0" brushRef="#br0" timeOffset="48078">29584 16260 8191,'-9'4'0,"-10"-1"5063,-3-1-5063,-10 5 2818,11-2-2818,1 5 1719,17-1-1719,7-4 6784,21 8-6784,8 0 0,8 1 0,-7 6 0,-14-6 0,-12 6 0,-18 6 0,-8 2 0,-5-7 0,-1-2 0,0 5 0,-8-12 0,28-12 0,4-8 0</inkml:trace>
  <inkml:trace contextRef="#ctx0" brushRef="#br0" timeOffset="48238">29747 16186 8191,'5'-8'0,"16"-6"4601,5-15-4601,-1 10 0,2 1 0,-4 0 0,0 1 718,16-13 0,-22 15 1,-12 8-1</inkml:trace>
  <inkml:trace contextRef="#ctx0" brushRef="#br0" timeOffset="48400">29862 15867 8191,'-7'4'0,"1"1"5063,3 8-5063,1 27 0,7 10 0,-2-14 0,1 6 0,0-3 0,3-2 0,2-1 0,2 12 0,0-6 0,0-18 0,0-14 0</inkml:trace>
  <inkml:trace contextRef="#ctx0" brushRef="#br0" timeOffset="48700">30214 16072 8191,'-39'1'0,"12"1"5063,1-2-5063,17 5 2818,2 8-2818,9-4 1719,3 2-1719,7-8 6784,11-9-6784,9-6 0,8-6 0,-6 8 0,-8 3 0,-15 16 0,-2-2 0,-1 2 0,0-5 0,-3-4 0,-1 0 0</inkml:trace>
  <inkml:trace contextRef="#ctx0" brushRef="#br0" timeOffset="48833">30334 16025 24575,'11'-18'0,"6"2"0,13-9 0,-11 15 0,-3-2 0</inkml:trace>
  <inkml:trace contextRef="#ctx0" brushRef="#br0" timeOffset="49150">30416 15782 24575,'1'26'0,"3"10"0,-2-7 0,1 3 0,2 6 0,0 1-1296,-5 3 0,1 0 1296,3-5 0,1-2 826,4 16-826,4-27 426,13-31-426,7-6 0,7-25 0,-3-1 0,-19 15 0,-2-1 0,5-8 1340,-8 14-1340,-10 16 0,-3 16 0,0 0 0,3 1 0,8-6 0,7-11 0,-7 2 0,3-7 0</inkml:trace>
  <inkml:trace contextRef="#ctx0" brushRef="#br0" timeOffset="49419">30891 15726 8191,'-9'-1'0,"2"4"5063,-8 10-5063,6 15 2818,-3-5-2818,10 3 1719,7-17-1719,12-5 6784,4-8-6784,11 4 0,-11 4 0,-3 18 0,-18 5 0,0 12 0,-12-8 0,5-5 0,-5-8 0,6-14 0,2-3 0,2-5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2T13:29:22.55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17195 15774 11205,'2'12'0,"0"-3"4957,-2 15-4957,0-7 581,0-4 1,0-4 0,0-5-1</inkml:trace>
  <inkml:trace contextRef="#ctx0" brushRef="#br0" timeOffset="319">17243 15558 8191,'-9'0'0,"0"4"5063,2 1-5063,10-6 2818,1 0-2818,8-5 1719,-7 6-1719,-1 9 1696,-6 0 0,2 0 0,-2-5 0</inkml:trace>
  <inkml:trace contextRef="#ctx0" brushRef="#br0" timeOffset="1526">19070 15683 8191,'-12'7'0,"4"-1"5063,6 10-5063,2-2 2818,0 16-2818,4 4 1719,-3-1-1719,3-6 0,-4-19 0,0-4 0</inkml:trace>
  <inkml:trace contextRef="#ctx0" brushRef="#br0" timeOffset="1727">19137 15547 8191,'-14'2'0,"2"0"0,7 1 0,1-1 0</inkml:trace>
  <inkml:trace contextRef="#ctx0" brushRef="#br0" timeOffset="9167">12701 14881 24575,'-42'10'0,"16"0"0,-2 3 0,-7 5 0,-1 4 0,-5 7 0,0 5-464,13-10 0,0 2 0,2 1 464,0 6 0,1 1 0,2 2-1000,1 0 0,1 1 1,3 1 999,5-2 0,2 0 0,4 1 0,5 16 0,8-2 0,10-3 0,5-2 0,5 1 0,3-1 0,-6-13 0,2-1 0,-2 0 0,3 14 0,-2 1 0,2 3 0,-6 1 0,-13-2 0,-6 1 0,-5 3 0,-6 0 0,-2-16 0,-5-1 0,-2-1 0,-3-3 0,-3-1 0,0-2-47,-10 8 0,0-4 47,1-13 0,4-5 0,-1-1 0,17-14 0</inkml:trace>
  <inkml:trace contextRef="#ctx0" brushRef="#br0" timeOffset="9951">15083 14970 8191,'-14'-2'0,"-9"9"5063,5 3-5063,-15 17 0,12-1 0,1 4 0,-6 7 0,1 2 451,8-7 0,1 2 0,1 1-451,1 1 0,2 0 0,2 0 0,-1 14 0,5-1 0,4-2 0,3-2 0,3-6 0,2-2 682,6-5 0,2-1-682,-2-3 0,2-2 0,3-3 0,-1-2 5883,7 18-5883,-9 2 0,-11-1 0,-16 7 0,-1-20 0,-4 1 0,-5 4 0,-4 1 0,-7 4 0,-1 1 454,3-6 1,1 0-455,3-5 0,3-3 0,-1-3 0,16-10 0</inkml:trace>
  <inkml:trace contextRef="#ctx0" brushRef="#br0" timeOffset="44279">12306 18085 24575,'0'-15'0,"-1"3"0,-10 1 0,-7 10 0,-14 3 0,-10 21 0,0 6 0,-2 5 0,9-4 0,2 3-486,4-5 1,0 3-1,6-1 486,6-1 0,9 0 0,12 0 0,9-1 0,11-5 0,8-4 0,16 2 0,4-3 0,-1-2 0,1-4 0,-14-6 0,2-2 0,-5 0 0,-5 2 0,-3-2 0,13-4 0</inkml:trace>
  <inkml:trace contextRef="#ctx0" brushRef="#br0" timeOffset="44671">13010 17967 8191,'0'-9'0,"-17"16"2531,-4 11 1,-3 4-2532,-1 6 0,-2 2 0,3-1 0,-2 3 0,3-1 1409,-2 9 0,3 0-1409,3 2 0,3 0 0,8-6 0,5-2 713,5-2 1,5-3-714,21 16 0,11-9 0,1-16 0,-16-7 0,-10-10 0</inkml:trace>
  <inkml:trace contextRef="#ctx0" brushRef="#br0" timeOffset="46487">13192 18223 24575,'7'3'0,"0"3"0,2-6 0,3 8 0,-2-1 0,15 15 0,0 3 0,12 12 0,-4 1 0,-8-10 0,-7-6 0,-8-9 0,-3-4 0,-3-4 0,-2-1 0</inkml:trace>
  <inkml:trace contextRef="#ctx0" brushRef="#br0" timeOffset="46696">13460 18226 8191,'-17'11'0,"3"-3"5063,-5 8-5063,-4 6 0,-3 3 0,-10 7 0,11-8 0,5-9 0,10-4 0</inkml:trace>
  <inkml:trace contextRef="#ctx0" brushRef="#br0" timeOffset="47159">13672 18065 24575,'0'-2'0,"10"7"0,30 16 0,-17-5 0,0 4 0,4 6 0,0 2 0,-3 4 0,-4 2 0,-7 4 0,-3 2-941,-3-1 0,-5 0 941,-5-1 0,-4 0-59,0-3 1,-2-2 58,-10 15 0,-2-6 0,3-20 0,6-10 0,4-7 0</inkml:trace>
  <inkml:trace contextRef="#ctx0" brushRef="#br0" timeOffset="47886">15304 18350 8191,'-6'-5'0,"10"0"4808,28 3-4808,-5 0 0,3 1 0,8 4 0,2-1 0,-1-4 0,-2 1 2850,18 4-2850,-20-7 0,-20 4 0,-11 0 0</inkml:trace>
  <inkml:trace contextRef="#ctx0" brushRef="#br0" timeOffset="48041">15362 18438 8191,'30'-4'0,"19"-4"1722,-11 0 1,2-1-1723,6 0 0,0 1 524,-6 7 1,-2 1 0,9-4 0,-20 8-1</inkml:trace>
  <inkml:trace contextRef="#ctx0" brushRef="#br0" timeOffset="51061">18513 18255 8191,'1'5'0,"3"9"4868,12 25-4868,-3 3 0,-3-16 0,-1 1 0,0 13 2842,6-8-2842,-3-14 1743,3-15-1743,17-20 0,-11-1 0,1-4 0,6-7 0,0-3 0,2-5 0,-3-1 3356,-6 5 0,-3 1-3356,7-16 0,-16 25 0,-7 15 0</inkml:trace>
  <inkml:trace contextRef="#ctx0" brushRef="#br0" timeOffset="52495">19254 18224 24575,'13'7'0,"7"-2"0,5-3 0,1-2 0,-10 0 0,-9 0 0</inkml:trace>
  <inkml:trace contextRef="#ctx0" brushRef="#br0" timeOffset="52666">19388 18159 24575,'-5'15'0,"-3"0"0,-8 11 0,3-7 0,-6 8 0,9-16 0,3-3 0,3-6 0</inkml:trace>
  <inkml:trace contextRef="#ctx0" brushRef="#br0" timeOffset="52843">19357 18108 8191,'-13'10'0,"2"4"5063,13 6-5063,12-2 2818,17 6-2818,9-15 0,7 3 0,-22-10 0,-4 2 0</inkml:trace>
  <inkml:trace contextRef="#ctx0" brushRef="#br0" timeOffset="53200">19898 18226 24575,'34'15'0,"-1"5"0,-11 5 0,5 6 0,-5 4 0,-3-7 0,-8-5 0,-3-9 0,-5-6 0,-1-4 0</inkml:trace>
  <inkml:trace contextRef="#ctx0" brushRef="#br0" timeOffset="53391">20147 18181 8191,'-22'-11'0,"-1"8"5063,0 19-5063,-12 9 0,-6 4 0,8-3 0,-2 1 0,0-2 0,-3 2 0,2-3 0,-3 3 0,4-2 0,-8 5 0,14-11 0</inkml:trace>
  <inkml:trace contextRef="#ctx0" brushRef="#br0" timeOffset="54520">16747 18068 24575,'-16'-5'0,"1"3"0,-3 2 0,-12 9 0,-4 8 0,8-1 0,-3 4 0,-1 6 0,1 3-750,2 4 1,2 1 749,2 2 0,7 1-273,10-6 0,8-1 273,8-2 0,8-4 0,12-6 0,7-5 0,7-4 0,0-3 0,-14-3 0,-1-2 0,18-6 0</inkml:trace>
  <inkml:trace contextRef="#ctx0" brushRef="#br0" timeOffset="56533">17448 18233 24575,'-18'0'0,"9"0"0,14 0 0,15 0 0,12-4 0,8-1 0,-7-3 0,-6 3 0,-19 3 0,-4 2 0</inkml:trace>
  <inkml:trace contextRef="#ctx0" brushRef="#br0" timeOffset="56710">17539 18113 8191,'-13'5'0,"4"6"5063,5 20-5063,-1 17 0,0-17 0,0 1 1192,-1 3 1,0-2-1193,-8 15 0,9-17 0,1-17 0</inkml:trace>
  <inkml:trace contextRef="#ctx0" brushRef="#br0" timeOffset="62517">13927 17656 24575,'47'2'0,"0"0"0,0 0 0,-5 0 0,-1 0 0,3 1 0,4-1 0,4 1 0,0 1 0,-3-1-568,3 1 1,-2 1 0,-2-2 567,-4 0 0,-1 0 0,-2-2-633,7 0 1,-2-1 632,-3 0 0,-4-1 0,-3-6 0,-14 7 0,-18-2 0</inkml:trace>
  <inkml:trace contextRef="#ctx0" brushRef="#br0" timeOffset="62934">14032 17823 8191,'-12'5'0,"2"-1"5063,5-4-5063,23 0 0,10 1 0,7-2-47,0-2 1,4-1 0,2 0 46,-2 0 0,3 1 0,1-1 0,0 0 0,4-2 0,1-1 0,0 0 0,0 1 0,0 0 0,0 1 0,0 0 0,-2 1 0,7-1 0,-2 0 0,-3 2 0,-5 0 0,-3 1 0,-3 1 1026,-3 2 0,-5 1-1026,11-2 0,-31 3 0,-5-3 0</inkml:trace>
  <inkml:trace contextRef="#ctx0" brushRef="#br0" timeOffset="71766">16877 17443 8191,'-1'10'0,"-2"-4"5063,3 19-5063,0-10 704,-7 9 1,7-15-1,-3-1 1</inkml:trace>
  <inkml:trace contextRef="#ctx0" brushRef="#br0" timeOffset="71997">16888 17289 8191,'0'-9'0</inkml:trace>
  <inkml:trace contextRef="#ctx0" brushRef="#br0" timeOffset="73313">12346 17490 8191,'-18'13'0,"4"10"5063,13-6-5063,-1 12 2818,6-4-2818,-4-1 1719,0-11-1719,0 0 0,0-8 0,0-1 0</inkml:trace>
  <inkml:trace contextRef="#ctx0" brushRef="#br0" timeOffset="73495">12395 17335 8191,'-4'-9'0,"-1"2"1265,2 6 1,0 0 0,5 5 0</inkml:trace>
  <inkml:trace contextRef="#ctx0" brushRef="#br0" timeOffset="80166">19568 17627 24575,'-6'-5'0,"13"3"0,28 0 0,-6 2 0,4 0 0,14-3 0,4 0 0,-14 3 0,2 0 0,1-1-435,2-1 0,2 0 1,-1 1 434,1 0 0,-1 1 0,-2 1-488,8-2 1,-3 2 487,-9-1 0,-6 2 136,-6 3 0,-18-2 0,-11 1 1</inkml:trace>
  <inkml:trace contextRef="#ctx0" brushRef="#br0" timeOffset="80413">19722 17779 8191,'-12'4'0,"13"-2"5063,21-12-5063,26-4 0,-8 5 0,3 1 0,3-1 0,1 2 0,3 3 0,-1 1 0,-1 0 0,-4 1 0,5 2 0,-15 0 0</inkml:trace>
  <inkml:trace contextRef="#ctx0" brushRef="#br0" timeOffset="108302">16615 15995 8191,'13'-1'0,"15"4"2420,-1-1 1,4-1-2421,3 1 0,2 1 0,5-1 0,1 1 1422,-3 0 1,0 0-1423,0 0 0,-2 0 0,-5 2 0,-2-1 1747,10-3-1747,-10 3 1675,-17-4 0,-4 0 0,-5 0 1</inkml:trace>
  <inkml:trace contextRef="#ctx0" brushRef="#br0" timeOffset="113823">27707 13732 24311,'-38'-19'0,"1"0"0,-1 0 0,-3-2 0,-2 1 0,2 1 0,-9 0 0,-1 2-1997,9 3 0,-1 0 0,0 0 1997,-2 1 0,0 1 0,-1 0 0,-2 1 0,-1 1 0,1-1 0,0-1 0,0-1 0,-1 2 0,2 1 0,0 2 0,-1-1 0,4 2 0,-1-1 0,-1 0 0,4 1 0,-1 0 0,2 1 0,-2 1 0,-7 0 0,-3 3 0,5 2-441,-3 4 0,4 4 441,-7 3 0,1 3 0,2 3 0,1 1 0,3-4 0,3 1 754,5 0 0,3 1-754,4 0 0,1 0 0,-4 0 0,1 1-259,4-3 0,2-1 259,-19 5 2809,20-13-2809,15-5 2559,-1 0-2559,3 0 0,0 4 0,3 7 779,4-1-779,-2 6 0,1 4 0,-5 25 0,0-12 0,-2 4-502,1-2 1,-1 3 0,1 1 501,-3 10 0,0 1 0,0 3-1123,0-9 0,0 1 0,0 1 0,1 1 1123,1 5 0,1 0 0,1 2 0,-2-1 0,2-8 0,0 0 0,-1 0 0,1 1 0,1-1 0,1 1 0,1-1 0,0 1 0,1-1 0,1 1 0,-2 9 0,0 1 0,1-2 0,2 0 0,3-5 0,1-1 0,1-1 0,0-2 0,2 8 0,0-3 0,2-2-411,1-8 0,1-2 0,0-3 411,2 2 0,0-4 0,4 9 0,1-25 1050,-4-15-1050,6-2 0,10-6 0,4 0 0,-3 0 0,4 2 0,4 0 0,5 1 0,1 0 0,1 1 0,2 0 0,3 1-258,-4-1 0,3 1 1,1-1-1,0 1 258,6-1 0,1 1 0,1-1 0,0-1 0,-6 0 0,1-1 0,1 0 0,0 0 0,-1 0-714,0 1 0,-1-1 0,0 2 0,0-1 0,0 0 714,-1 0 0,-1 0 0,1 1 0,-1-1 0,-1 0 0,7 0 0,-1-1 0,-1 1 0,0 2-647,-6 1 0,0 1 0,-1 1 0,-1-1 647,8-3 0,-2 0 0,-1 1-16,-7 4 1,-2 2 0,-1-2 15,8-2 0,-3-1 0,-8 5 0,-4 0 0,22-4 0,-14 3 2911,-8-4-2911,-12 0 4941,-8 2-4941,-3-2 5429,-1-6-5429,-4-3 133,3-21-133,-1-17 0,1 11 0,1-5-352,0 6 1,-1-3 0,3-2 351,3-6 0,2-2 0,0-2-795,-3 9 0,0-1 0,-1-2 0,1-3 795,-1 1 0,0-3 0,0-3 0,0 0 0,-1 2 0,0 2 0,2-7 0,-1 3 0,-1 0 0,-1-5-769,-2 11 0,-1-4 0,0-2 1,-1 0-1,0 1 0,0 3 0,-1 5 769,2-15 0,-2 7 0,-1 0 0,-1-5 0,-2-1 0,-1 10 0,1 15 0,-3 7 0,-5 6 590,2 23-590,-1 7 0,4-1 0,0-3 0</inkml:trace>
  <inkml:trace contextRef="#ctx0" brushRef="#br0" timeOffset="116958">18775 16058 24575,'31'-15'0,"3"3"0,-8 5 0,2 0-855,26 2 855,1 0 281,-8 5-281,-15 0 35,-12 0 1,-12 0-1,-4 0 1</inkml:trace>
  <inkml:trace contextRef="#ctx0" brushRef="#br0" timeOffset="120848">15136 16022 24575,'4'-18'0,"1"1"0,8 7 0,-3 5 0,6 2 0,-6 6 0,2 0 0,1 4 0,-3-4 0,0 6 0,-5-6 0,-3 1 0</inkml:trace>
  <inkml:trace contextRef="#ctx0" brushRef="#br0" timeOffset="121329">15152 16023 24575,'6'-4'0,"1"-1"0,2 5 0,0-2 0,3 2 0,9-8 0,-3 1 0,12-4 0,-4 7 0,-1 1 0,5 3 0,-11 0 0,1 2 0,-7 0 0,-9 1 0,0-1 0</inkml:trace>
  <inkml:trace contextRef="#ctx0" brushRef="#br0" timeOffset="122983">19274 16861 8191,'-9'4'0,"1"5"5063,-1 17-5063,6 1 2818,1 5-2818,5-12 1719,7-11-1719,2-8 6784,5-6-6784,-4-1 0,-2-4 0,-7-1 0,-4 1 0,-8-3 0,0 5 0,-4 3 0,3 3 0,8 2 0,8-11 0,35-12 0,-12 4 0,2-4 0,11-6 0,3-1 0,-1 0 0,-2 0 0,-5 4 0,-3 1 0,-9 8 0,-4 3 0,1 1 0,-16 10 0</inkml:trace>
  <inkml:trace contextRef="#ctx0" brushRef="#br0" timeOffset="147335">21193 14674 24575,'-39'16'0,"5"-1"0,27-5 0,7 4 0,15 8 0,10-8 0,7-2 0,9 2 0,7 0-427,-5-4 1,3 0-1,1-1 427,-1 0 0,1-2 0,-1 2-692,1 2 1,-1 0 0,-3 2 691,8 6 0,-5 3 0,-9 3 0,-7 4-90,-13-1 0,-7 2 90,-9 5 0,-8 0 0,-5-2 0,-6-1 0,-11 8 0,-5-1 0,0-1 0,-2-1 0,7-9 0,-1 0 0,0 0 0,0 0 0,1 1 0,4-2 0,3 1 0,6-1 0,11 17 564,30-39 1,11-6-565,2 3 0,2-1 0,5-6 0,1 0 1094,0 2 1,0-1-1095,-6-1 0,-2-1 0,13 0 216,-27 5-216,-31 13 0,-21 7 0,3 2 0,-2 3-273,-6 6 0,-2 4 273,5-5 0,-1 2 0,1 1-874,3 2 0,2 1 0,1 0 874,1 0 0,2-1 0,3 1 0,-1 11 0,9 0-643,13-8 0,8-3 643,3-1 0,7-3 0,12-7 0,6-3 0,0 4 0,2-2 0,2-2 0,0-1 0,-2 1 0,-4 3 0,-6 0 0,-5 4 0,-5 1 0,-5 2 0,-8 6 0,-6 2-782,-6 3 0,-4 1 782,-4 4 0,-6 4 0,0-11 0,-4 3 0,-2 2 0,0-3-701,-3 4 1,0-1-1,-2 3 701,6-11 0,-2 3 0,-1 1 0,1-1 0,0-3 0,-1 1 0,0-3 0,1-1 0,0 0 328,-6 6 1,2-1-1,0-4-328,-4 3 0,3-6 0,-4 4 0,24-39 0</inkml:trace>
  <inkml:trace contextRef="#ctx0" brushRef="#br0" timeOffset="148101">22492 15521 8191,'-17'3'0,"0"-1"5063,-8 1-5063,9 5 2818,-13 13-2818,14 5 0,-4 15 0,15-8 1719,8-6-1719,16-12 6784,11-25-6784,5-10 0,2-17 0,-15 1 0,-10 8 0,-9 16 0,-4 23 0,3 11 0,12 3 0,6-6 0,24-20 0,-1-16 0,-11 4 0,-10-6 0</inkml:trace>
  <inkml:trace contextRef="#ctx0" brushRef="#br0" timeOffset="148283">22819 15027 24575,'-7'32'0,"4"19"0,1-10 0,-1 3-2865,0 2 0,1 1 2865,3-1 0,2-1 404,-2-8 0,3-3-404,7 7 0,-2-19 0,-5-20 0</inkml:trace>
  <inkml:trace contextRef="#ctx0" brushRef="#br0" timeOffset="148454">23006 15035 24575,'-7'25'0,"-6"25"0,2-6 0,-2 8 0,3-3 0,3 6 0,2 0 0,-3-3 0,0 2 0,7-8 0,12-13 0,2-6 0,0 3 0,4-18 0</inkml:trace>
  <inkml:trace contextRef="#ctx0" brushRef="#br0" timeOffset="150061">23623 15371 24575,'-4'-9'0,"-3"0"0,-4-1 0,-9 1 0,-18 3 0,-11 16 0,20-1 0,2 3 0,4 7 0,4 1 0,-9 18 0,24-6 0,22-12 0,20-16 0,17-6 0,-25-1 0,1 1 0,17 1 0,-15 9 0,-28 19 0,-9 6 0,-5-5 0,-3 1 0,-3 16 0,-3 1-1157,-3-9 1,-1-3 1156,6-5 0,1-3 0,-12 16 0,13-15 0,38-52 0,8-15-186,-11 13 1,3-5 0,-1 0 185,-1 0 0,0 0 0,-1 0-567,2 0 0,-1-1 0,-1 2 567,6-10 0,-3 4 0,-7 10 0,-3 5 2026,-3 7-2026,-12 17 0,0 23 0,4-12 566,8 5-566,15-23 1978,8-3-1978,12-15 0,-6 4 0,5 1 0,-21 10 0,1 18 0,-20-3 0,-4 16 0,-4-13 0,5-9 0,14-16 0,11-19 0,-4 11 0,0-1 0,-5 1 0,0 1 0,12-3 0,-17 17 0,-15 29 0,1 10 0,0-4 0,4 3 0,8-18 0,1-6 0,14-16 0,4-19 0,-10 7 0,0-3 0,0-6 0,-2-2 0,0 3 0,-1 2 0,3-19 0,-19 41 0,-9 16 0,-2 39 0,14-17 0,16 2 0,9-19 0,3-14 0,-7-1 0,-9-4 0,-9 1 0</inkml:trace>
  <inkml:trace contextRef="#ctx0" brushRef="#br0" timeOffset="150441">24678 15153 24575,'-9'9'0,"2"0"0,0 4 0,6-3 0,7 3 0,12-4 0,7 4 0,5-1 0,-11 1 0,-7-2 0,-13 2 0,-2-3 0,-10 9 0,4-9 0,-10 7 0,13-12 0,-2 0 0</inkml:trace>
  <inkml:trace contextRef="#ctx0" brushRef="#br0" timeOffset="151301">22488 16406 8191,'-2'12'0,"2"4"5063,9 22-5063,-4 2 0,-1 7 704,-2-17 1,-2-9-1,2-17 1</inkml:trace>
  <inkml:trace contextRef="#ctx0" brushRef="#br0" timeOffset="151423">22491 16232 24575,'0'0'0</inkml:trace>
  <inkml:trace contextRef="#ctx0" brushRef="#br0" timeOffset="151711">22660 16303 8191,'0'12'0,"0"8"5063,0 12-5063,0 2 2818,4 4-2818,-1-13 1719,9-9-1719,-2-16 6784,12-29-6784,-1-6 0,-6 10 0,-1 1 0,6-3 0,-3 14 0,-9 19 0,0 21 0,4 6 0,5 4 0,15-10 0,-17-15 0,6-8 0</inkml:trace>
  <inkml:trace contextRef="#ctx0" brushRef="#br0" timeOffset="152967">23773 16230 8191,'-9'-4'0,"-4"0"5063,-1-3-5063,-3 1 2818,0 5-2818,-3 10 0,-3 17 0,5 10 1719,10-2-1719,9-7 6784,19-19-6784,-5-9 0,12-11 0,-6-6 0,-8 0 0,2 7 0,-12 14 0,4 3 0,0 7 0,0-4 0,2-2 0,-2 1 0,-3-1 0,-4-6 0,4 4 0,-1-5 0,4 7 0,5-4 0,-9 0 0,5-5 0</inkml:trace>
  <inkml:trace contextRef="#ctx0" brushRef="#br0" timeOffset="153192">23922 16007 8191,'-8'5'0,"4"16"4192,1 25-4192,5-12 0,1 2 0,-3 3 0,1 0 0,6-3 0,0-2 0,2 19 2917,5-27-2917,-2-11 0,-7-13 0,-1-2 0</inkml:trace>
  <inkml:trace contextRef="#ctx0" brushRef="#br0" timeOffset="153383">24048 16002 8191,'6'16'0,"2"17"2135,-4-4 1,1 3-2136,0 0 0,1 1 0,1 8 0,2-1 0,1 10 727,7-1 0,-12-32 1,2-5-1</inkml:trace>
  <inkml:trace contextRef="#ctx0" brushRef="#br0" timeOffset="154383">24546 16095 24575,'-16'18'0,"7"-2"0,-6 11 0,8-2 0,6 7 0,11 2 0,4-11 0,21-1 0,-2-20 0,8-2 0,-1-18 0,-17 8 0,1-18 0,-14 6 0,-2-10 0,-5 7 0,-7 13 0,-1 26 0,0 16 0,5 16 0,6-12 0,7-9 0,1-19 0,10-12 0,-13 2 0,3-3 0</inkml:trace>
  <inkml:trace contextRef="#ctx0" brushRef="#br0" timeOffset="154582">24910 15683 8313,'-5'6'0,"-2"18"5076,4 12-5076,4 19 0,1-18 0,2 1 0,3-6 0,1 0 958,-3 6 1,2-1-959,2-9 0,0-1 1822,1 19-1822,2-14 0,-8-16 0,-1-8 0</inkml:trace>
  <inkml:trace contextRef="#ctx0" brushRef="#br0" timeOffset="154815">25100 15763 24575,'4'35'0,"5"18"0,-9-25 0,1 1 0,3 8 0,1 2-535,-2-1 0,0 0 535,7-2 0,0-2 350,3 14-350,7-11 0,-13-27 0,-2-3 0</inkml:trace>
  <inkml:trace contextRef="#ctx0" brushRef="#br0" timeOffset="155117">25334 15981 8191,'-9'6'0,"2"1"5063,0 6-5063,3-3 2818,-2 6-2818,3-6 1719,5 2-1719,3-5 6784,7 0-6784,2-2 0,6 9 0,-6-5 0,0 10 0,-9-5 0,-5 3 0,-3 0 0,-3-3 0,-1-4 0,0-5 0,2-3 0,1-2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2T13:32:23.05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3653 10835 24575,'-11'5'0,"4"7"0,8-3 0,8 6 0,2-7 0,1-5 0,-5-7 0,-2-3 0,-5-2 0,-5 0 0,-2 0 0,-6 4 0,0 3 0,-1 5 0,6 8 0,4 0 0,9 6 0,0-3 0,9-6 0,6-7 0,5-10 0,-2-3 0,-10-5 0,-11 3 0,-13 6 0,0 4 0,-3 6 0,2 0 0,21 1 0,-10-1 0,16-2 0</inkml:trace>
  <inkml:trace contextRef="#ctx0" brushRef="#br0" timeOffset="4904">3699 10827 10046,'3'1'0,"-2"2"5089,1 6-5089,3-4 2525,2-3-2525,0-6 1471,-3-3-1471,-6-2 5444,-6 4-5444,-2 1 0,-3 7 0,10 2 0,3 0 0,7-3 0,-6-2 0,0 2 0,-5 3 0,6 0 0,1-5 0,-1-5 0,-2-4 0,-7 2 0,-3 5 0,2 4 0,-1 6 0,11-1 0,3-1 0,4-5 0,-4 0 0,-1-3 0</inkml:trace>
  <inkml:trace contextRef="#ctx0" brushRef="#br0" timeOffset="9918">7108 14600 24575,'-4'-14'0,"-1"1"0,-4 6 0,-1 10 0,6 1 0,2 9 0,8-6 0,5-3 0,2-4 0,4-6 0,-3-2 0,-6-2 0,-4 1 0,-8 2 0,-1 0 0,-7 5 0,2 0 0,-1 6 0,4 4 0,7 6 0,6-2 0,12 0 0,7-13 0,1-1 0,-6-5 0,-14-2 0,-6 4 0,-18 0 0,6 5 0,-5 0 0,13 2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2T13:33:41.39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14759 7371 24575,'-12'19'0,"-3"16"0,3-3 0,-1 4 0,-1 3 0,0 2-1036,1 2 1,2-2 1035,1-8 0,3-4 666,10-1-666,4-22 342,9-25-342,0-19 0,-2 1 0,0-2 0,-3 5 0,0 0-507,4-11 0,0 1 507,-1 17 0,0 4 252,7-14 0,-3 19 0,-10 13 0</inkml:trace>
  <inkml:trace contextRef="#ctx0" brushRef="#br0" timeOffset="318">14957 7429 8191,'5'5'0,"10"-5"5063,16-9-5063,16-10 0,1-6 0,-11 5 2818,-14 2-2818,-18 9 1719,-14-7-1719,-1 10 6784,-17-1-6784,-8 32 0,-5 13 0,19-9 0,4 1 0,7-1 0,6-1 0,18 12 0,33-22 0,-8-17 0,-1-5 0,8-4 0,1-2 0</inkml:trace>
  <inkml:trace contextRef="#ctx0" brushRef="#br0" timeOffset="650">15554 7234 24575,'-31'11'0,"-3"13"0,13-3 0,1 5 0,-1 13 0,5 0 0,0 5 0,18 1 0,31-62 0,-10-2 0,0-5 0,2-9 0,-1-2-948,0-4 0,-3-2 948,-2-6 0,-4-2 0,-2 6 0,-3 0 0,-6-1 0,-1 3 0,1-10 0,-9 30 0,5 46 0,2 6 0,1 6 0,0 9 0,1 3 0,1-11 0,1 1 0,0-2-635,2 11 0,1-3 635,4-7 0,0-5 0,3 2 0,-3-17 0,-9-14 0</inkml:trace>
  <inkml:trace contextRef="#ctx0" brushRef="#br0" timeOffset="1530">16486 7176 24575,'-11'14'0,"0"17"0,8-3 0,1 5 0,-5 8 0,-1 3 0,4 5 0,0 1 0,-2-2 0,0-3 0,3-11 0,1-4 0,2 9 0,2-34 0,-2-23 0,7-25 0,-2 7 0,2-5 0,0 5 0,1-2 0,1 0-1852,1-2 0,0 1 0,1 0 1852,2-1 0,1 0 0,0 3-252,4-3 1,2 5 251,18-3 0,-1 38 0,-6 19 0,-3 18 0,-10 6 0,-5-3 0,-11-2 0,-12-3 5369,-7-6-5369,-6-5 690,3-12-690,-4-14 0,0-17 0,3-13 0,7 11 0,10 0 0</inkml:trace>
  <inkml:trace contextRef="#ctx0" brushRef="#br0" timeOffset="1780">16907 7088 24575,'-7'2'0,"-5"11"0,4 22 0,10 17 0,10-10 0,14-29 0,4-9 0,5-12 0,-7-7 0,-5-3 0,-10-4 0,-9-2 0,-10 7 0,-5 2 0,4 6 0,-1 4 0</inkml:trace>
  <inkml:trace contextRef="#ctx0" brushRef="#br0" timeOffset="2150">17168 7119 8191,'12'18'0,"-7"9"0,-4 6 2459,4 17 0,-2 4-2459,-4-17 0,-1 1 0,0 0 0,0 3 0,0 0 0,0-4 1418,-4 0 0,1-4-1418,-1 10 1737,-3-56-1737,9-16 0,7-14 0,1-3 0,3-1 0,1-3 0,2-2 0,-1 3 1008,-2 4 1,0 2 0,1 1-1,2 0-1008,7-12 0,4 1 0,-2 16 0,6 18 141,-8 44-141,-8 21 0,-8-12 0,-4 2 0,-2-1 0,-2-1 0,-1-2 0,-3-2 0,-11 16 0,-6-14 0,-1-16 679,-14-18 1,20 0-1,-2-6 1</inkml:trace>
  <inkml:trace contextRef="#ctx0" brushRef="#br0" timeOffset="3193">17997 7021 24575,'33'2'0,"0"0"0,-1-2 0,3-1 0,10 1 0,2-2 0,-12-4 0,-1-1 0,-2 6 0,-4 0 0,6-10 0,-12 10 0,-14-1 0</inkml:trace>
  <inkml:trace contextRef="#ctx0" brushRef="#br0" timeOffset="3437">18374 6877 8191,'16'7'0,"10"4"5063,17 9-5063,5-3 0,-15-7 2818,-5 3-2818,-22 2 0,-5 8 0,-17 9 0,-7 4 0,-6 6 0,9-22 0,8-3 0</inkml:trace>
  <inkml:trace contextRef="#ctx0" brushRef="#br0" timeOffset="97455">15643 8316 8191,'-2'-9'0,"-3"4"5033,-14 43-5033,1-1 0,4 0 0,0 2 0,-1 9 2822,2-3-2822,12-31 1723,-3 3-1723,2-5 6773,-1 3-6773,-2 10 33,5-11-33,0 2 0,5-3 0,0-3 0,9-5 0,4-23 0,17-13 0,-17 9 0,0-1 0,4-1 0,-2 1 0,6-11 0,-5 4 0,-12 12 0,3 0 0,-7 5 0,7 3 0,-8 5 0,4 0 0</inkml:trace>
  <inkml:trace contextRef="#ctx0" brushRef="#br0" timeOffset="97897">15815 8397 8191,'10'-5'0,"-2"2"5063,4 3-5063,-7 4 2818,3 13-2818,-7 11 0,2 19 0,-5-14 0,-1 2 859,0 3 1,0 2-860,-3 5 0,0 1 0,1 8 0,-1-2 0,1-17 0,0-2 0,2 6 0,1-16 0,4-73 0,4 19 0,1-5 868,-1-8 0,0-7 1,2 0-869,1 5 0,1 1 0,1-1 0,3-6 0,1-1 0,0 6-201,3-1 1,2 4 200,3 1 0,1 13 0,8 29 0,4 22 0,-18 13 0,-3 6 0,-3-5 0,-3 2 0,0 9 0,-4-2 0,-7 3 0,-5-20 0,-4-19 4077,-18-12-4077,-1-15 0,6 7 0,7-5 0</inkml:trace>
  <inkml:trace contextRef="#ctx0" brushRef="#br0" timeOffset="99096">16346 8324 24575,'10'30'0,"0"-3"0,-5 26 0,-2-28 0,10-13 0,-2-33 0,10-10 0,3-3 0,12-6 0,-12 14 0,2 6 0,12 15 0,-5 16 0,-11-3 0,-2 5 0,-11-11 0,-2-4 0,-8-6 0,-5 2 0,-10 2 0,3 19 0,4 0 0,16 12 0,-4-17 0,8 1 0</inkml:trace>
  <inkml:trace contextRef="#ctx0" brushRef="#br0" timeOffset="99389">17126 8236 24575,'-43'3'0,"8"5"0,22 11 0,5-1 0,4 19 0,-3-3 0,6 19 0,-8 2 0,5-25 0,-2 1 0,-3-1 0,-3 1 0,-6 11 0,-2-2 0,5-14 0,-1-2 0,-4 9 0,1-5 0,1-14 0,4-11 0,9-5 0,3-6 0</inkml:trace>
  <inkml:trace contextRef="#ctx0" brushRef="#br0" timeOffset="99732">17328 8198 8216,'5'6'0,"-2"8"5066,0 17-5066,-7 3 2814,5 2-2814,10-23 1716,5-13-1716,5-17 0,0-5 6763,6-8-6763,5-6 0,-19 30 0,-6 28 0,-2-8 0,2 11 0,0-21 0,2-4 0,3-15 0,6-7 0,-8 4 0,3 1 0</inkml:trace>
  <inkml:trace contextRef="#ctx0" brushRef="#br0" timeOffset="99898">17663 7909 8191,'0'2'0,"0"17"5063,0 21-5063,-4 6 0,-1 3 0,3-16 0,1-1 0,-4 17 0,0-4 2818,5-12-2818,2-6 429,3-18 1,-2-5 0,1-4 0</inkml:trace>
  <inkml:trace contextRef="#ctx0" brushRef="#br0" timeOffset="100076">17849 8143 24575,'-21'7'0,"1"4"0,19 2 0,-2 1 0,14-2 0,1-9 0,5 0 0,-7-5 0,-3 2 0</inkml:trace>
  <inkml:trace contextRef="#ctx0" brushRef="#br0" timeOffset="100247">17875 8172 24575,'42'-15'0,"-12"5"0,1 1 0,0 4 0,0 1 0,1-3 0,-2 1 0,0 5 0,-15-3 0</inkml:trace>
  <inkml:trace contextRef="#ctx0" brushRef="#br0" timeOffset="100420">18056 7860 8191,'-2'6'0,"0"14"3034,-3 33-3034,4-15 0,0 3 1502,-3 5 1,-2 0-1503,3 1 0,0-2 0,0-12 0,0-3 0,0 15 487,8-27 0,-2-10 0,1-6 1</inkml:trace>
  <inkml:trace contextRef="#ctx0" brushRef="#br0" timeOffset="100564">18187 8211 8191,'-10'24'0,"2"2"5063,8-6-5063,2-8 0,3-11 0,-1-5 0</inkml:trace>
  <inkml:trace contextRef="#ctx0" brushRef="#br0" timeOffset="101008">18286 8141 8191,'3'10'0,"1"9"5063,1 7-5063,0-3 2818,7-3-2818,6-15 1719,13-8-1719,-4-9 0,-1-3 0,7-4 6784,-2 1-6784,-27 24 0,-10 17 0,8 2 0,-4 7 0,5 7 0,-7 1 0,-2-11 0,-4 2 0,-2 3 0,-4 1 0,-10 8 0,-5 2-1009,10-14 1,-2 1-1,-1-1 1009,-2-1 0,-3-1 0,1-3 0,-11 6 0,3-4 0,11-8 0,3-6 0,-7-13 0,45-32 0,2 7 0,5-3 0,13-9 0,5 1-696,-8 13 1,1 2-1,2 1 696,2 1 0,1 2 0,0 3 0,-1 3 0,0 2 0,0 2 0,3 1 0,-1 1 0,-1 1 0,10-1 0,-3 2 532,-6 4 1,-4 0 0,1-1 0,-22 2 0</inkml:trace>
  <inkml:trace contextRef="#ctx0" brushRef="#br0" timeOffset="101958">19601 7882 8191,'-4'7'0,"1"3"5063,5 17-5063,-5 13 1409,-2 6 0,-2 3-1409,1-13 0,-1 0 0,-1 10 0,1-3 1719,0-9-1719,9-26 0,1-27 0,6-34 0,-4 15 0,0-2 0,-2-13 0,1-1 2946,1 3 1,0 1-2947,-5 9 0,1 4 0,12-2 0,-7 47 0,11 22 0,-3 17 0,9-4 0,-4-13 0,9-13 0,3-33 0,1-6 0,-15 0 0,-3-3 0,10-24 891,-10 17-891,0 18 0,-9 41 0,-3 18 0,0 5 0,-3-10 0,2 0 0,0 13 0,2-2 0,1 2 0,5-25 0,-4-12 0,-1-12 0</inkml:trace>
  <inkml:trace contextRef="#ctx0" brushRef="#br0" timeOffset="102201">20241 7903 8191,'-6'-2'0,"-1"0"5063,-2 6-5063,2 1 2818,-3 7-2818,-5 29 0,7-4 0,4 17 0,10-25 1719,10-12-1719,4-12 1696,-2-5 0,-2-1 0,-8-1 0</inkml:trace>
  <inkml:trace contextRef="#ctx0" brushRef="#br0" timeOffset="102738">20496 7773 24575,'-15'24'0,"0"8"0,6 0 0,2 4 0,-1 2 0,0 1-3275,2 0 1,1 0 3274,2 0 0,0-2 1910,-5 18-1910,7-17 1050,-3-42-1050,5-24 0,3-10 0,-1-6 0,1-4-764,-1 5 0,1-4 0,1 2 764,3-8 0,0 5 0,-4 12 0,2 5 3102,8 0-3102,-7 56 0,-2 15 0,1 5 0,0-12 0,2 1 0,0 14 0,3-7 0,8-20 0,13-24 0,-3-25 0,-7 6 0,2-4 1389,7-17 1,0 0-1390,-11 22 0,-1 1 0,2-10 0,-5 12 0,-11 42 0,-12 23 0,0-6 0,-1 2 0,2-12 0,0-1 0,-2 5 0,2-4 0,4-11 0,3-11 0,1-5 0</inkml:trace>
  <inkml:trace contextRef="#ctx0" brushRef="#br0" timeOffset="103121">21058 7735 8191,'7'-13'0,"0"18"5063,-6 17-5063,-6 18 0,-2-14 0,-1 2 1409,-2 3 0,-1 0-1409,1 0 0,0 0 0,-1 3 0,1 0 715,3-2 0,2-2-715,-4 18 6641,12-10-6641,1-20 0,4-9 0,1-10 0,6-10 0,-1-8 432,7-15-432,-5 0 0,-9 2 0,-4 12 0,-14 9 0,-9 6 0,-19 7 0,-9 13 0,14-7 0,6 5 0</inkml:trace>
  <inkml:trace contextRef="#ctx0" brushRef="#br0" timeOffset="114029">15613 9570 8191,'-12'-3'0,"-2"5"5063,-3-2-5063,0 6 2818,-3 8-2818,4-1 1719,-3 13-1719,12-7 6784,3 5-6784,12-10 0,38-9 0,-12-21 0,3-8 0,3 4 0,-1-4-696,-12-1 0,-2-5 0,-3 0 696,-1-8 0,-4-2 0,-4-5 0,-4-1 0,-1-4 0,-4 0 0,-5-5 0,-2 3 0,3 17 0,-4 7 0,-14 6 0,9 65 0,1 0 0,0 5 0,4 4 0,2 4-183,-1-5 1,0 4-1,3-6 183,5-1 0,2-3 0,-3 8 0,3-9 0,7-27 0,-6-11 0</inkml:trace>
  <inkml:trace contextRef="#ctx0" brushRef="#br0" timeOffset="114313">16015 9457 8191,'-26'19'0,"2"24"4100,8-8-4100,10 11 2925,19-27-2925,8-11 1834,4-13-1834,-2-4 6418,-4-14-6418,-16 4 1107,-3-12-1107,-22-5 0,7 11 0,-9-1 0,12 23 0,8 7 0,1-1 0,5 1 0</inkml:trace>
  <inkml:trace contextRef="#ctx0" brushRef="#br0" timeOffset="114675">16106 9476 24575,'-3'26'0,"5"8"0,7 6 0,4 0 0,8-5 0,-4-16 0,16-27 0,-8-11 0,6-25 0,-18 12 0,-3 1 0,0-8 0,-9 10 0,-3 39 0,-1 28 0,7-11 0,8 1 0,21-30 0,-6-12 0,17-18 0,-22-2 0,-4 9 0,-10 10 0,-4 11 0</inkml:trace>
  <inkml:trace contextRef="#ctx0" brushRef="#br0" timeOffset="115071">16514 9444 24575,'0'11'0,"0"0"0,6 9 0,0-5 0,-2 29 0,-4-25 0,0 14 0,0-32 0,11-26 0,6-7 0,0 8 0,1 2 0,7-5 0,2 16 0,-14 17 0,-8 5 0,4 13 0,1 9 0,0-6 0,2 0 0,-6-18 0,-4-5 0</inkml:trace>
  <inkml:trace contextRef="#ctx0" brushRef="#br0" timeOffset="115913">17332 9673 8191,'-9'-5'0,"1"10"5063,0 9-5063,1 11 2818,0 1-2818,3-6 1719,5-16-1719,7-15 0,12-24 0,-1-13 3392,6 8 0,2 0-3392,-11 16 0,0 2 0,7-4 0,1 5 0,6 14 0,-4 10 0,-1 3 0,-5 3 0,-11-3 0,-5-2 0</inkml:trace>
  <inkml:trace contextRef="#ctx0" brushRef="#br0" timeOffset="116155">17641 9581 8191,'26'-16'0,"-14"7"5063,12-19-5063,-21 16 2818,-5 5-2818,-1 6 1719,-6 14-1719,10 23 6784,7-4-6784,19 3 0,16-23 0,12-8 0,-21-4 0,-7 0 0</inkml:trace>
  <inkml:trace contextRef="#ctx0" brushRef="#br0" timeOffset="116460">18085 9509 8191,'-16'-7'0,"5"3"5063,-12 12-5063,5 5 2818,1 15-2818,6-6 1719,9-2-1719,10-9 6784,0-5-6784,15 1 0,-12-2 0,10 6 0,-16 14 0,-10 22 0,-8 0 0,-6 4 0,2-16 0,-2-1 0,0 0 0,-3 14 0,-1-6 0,2-15 0,4-8 0,11-13 0,6-14 0</inkml:trace>
  <inkml:trace contextRef="#ctx0" brushRef="#br0" timeOffset="116779">18231 9449 24575,'-7'31'0,"3"2"0,4 7 0,5-12 0,3-8 0,1-15 0,4-7 0,-2-6 0,3-7 0,-5-9 0,4-1 0,-2 15 0,2 13 0,-2 10 0,10 3 0,-3-25 0,11-5 0,-16 1 0,-3 3 0</inkml:trace>
  <inkml:trace contextRef="#ctx0" brushRef="#br0" timeOffset="116942">18552 9201 24575,'-4'19'0,"-2"23"0,2-12 0,-2 3 0,0 12 0,1 1-1373,1-5 1,2-2 1372,2-3 0,1-4 871,3 3-871,8-18 0,-9-13 0,1-2 0</inkml:trace>
  <inkml:trace contextRef="#ctx0" brushRef="#br0" timeOffset="117129">18662 9446 24575,'-9'6'0,"2"1"0,3 10 0,6-6 0,3 3 0,3-9 0,5-3 0,-3-4 0,6 1 0,-10-1 0,2 2 0</inkml:trace>
  <inkml:trace contextRef="#ctx0" brushRef="#br0" timeOffset="117281">18740 9462 24575,'48'-18'0,"-1"1"0,-13 9 0,-11 3 0,-16 3 0</inkml:trace>
  <inkml:trace contextRef="#ctx0" brushRef="#br0" timeOffset="117476">18858 9219 8191,'0'24'0,"-2"6"2011,3 8 0,0 1-2011,-1 7 2933,3 4-2933,1-40 460,7-8 1,-5-3 0,2-4 0</inkml:trace>
  <inkml:trace contextRef="#ctx0" brushRef="#br0" timeOffset="118004">18966 9386 8191,'5'17'0,"-5"2"5063,0 6-5063,-4-1 2818,6-10-2818,2-6 1719,3-8-1719,3-9 6784,8-13-6784,5-9 0,-5 13 0,-3 8 0,-15 23 0,-1 4 0,6-2 0,4-9 0,15-5 0,1-8 0,7 3 0,-10 4 0,-3 15 0,-19 13 0,-2 26 0,-5-20 0,-2 1 0,1 4 0,-1 0 0,-3 6 0,-4 0 0,-1-12 0,-3 0 0,0-2 0,0 4 0,-3-3 0,-8 1 0,0-7 0,4-15 0,6-29 0,17-17 0,9 8 0,7-2 0,25-8 0,11 4 0,-4 4 0,4 3-267,0 7 1,4 2 0,-2 3 266,-10 4 0,-1 2 0,-1 2 0,13-4 0,-3 3 0,-14 3 0,-6 1 0,-7-1 0,-15 4 0,-14 0 0</inkml:trace>
  <inkml:trace contextRef="#ctx0" brushRef="#br0" timeOffset="118865">20247 9272 24575,'-1'14'0,"-2"17"0,4-2 0,1 3 0,-1 7 0,-2 0 0,-1 4 0,-1-1 0,5-6 0,-1-2 0,-2 12 0,10-21 0,2-17 0,-5-6 0,1-2 0</inkml:trace>
  <inkml:trace contextRef="#ctx0" brushRef="#br0" timeOffset="119180">20499 9226 24575,'-26'27'0,"2"-2"0,0 2 0,4-3 0,0 1 0,-9 9 0,1 0 0,-6 5 0,11-6 0,22-10 0,15-9 0,28 2 0,6-12 0,-14-1 0,0-1 0,-5 0 0,-2 0 0,27 3 0,-22 2 0,-16-3 0,-9-1 0</inkml:trace>
  <inkml:trace contextRef="#ctx0" brushRef="#br0" timeOffset="119412">20717 9168 8191,'1'-2'0,"6"-3"5063,19 5-5063,8-7 0,19-3 0,-11-4 0,-8 3 0,-18 4 0,-12 7 0</inkml:trace>
  <inkml:trace contextRef="#ctx0" brushRef="#br0" timeOffset="119588">20782 9170 8191,'0'10'0,"0"2"5063,10 18-5063,-7 10 2818,1 15-2818,-4 0 0,0-2 1719,0-20-1719,2-6 0,-1-19 0,1-4 0</inkml:trace>
  <inkml:trace contextRef="#ctx0" brushRef="#br0" timeOffset="119788">20780 9489 9557,'2'7'0,"4"-2"5114,8 2-5114,16-8 0,10-6 0,-10-1 0,1-1 950,1-2 1,-1-3-951,-1-1 0,-2 1 0,3-4 0,-14 1 0</inkml:trace>
  <inkml:trace contextRef="#ctx0" brushRef="#br0" timeOffset="120030">21213 9158 8191,'2'18'0,"-5"12"2531,3 0 1,-1 2-2532,-4 2 0,1 2 0,5-1 0,1-1 0,-4-2 0,0-2 0,7 10 704,-7-14 1,1-17-1,-1-5 1</inkml:trace>
  <inkml:trace contextRef="#ctx0" brushRef="#br0" timeOffset="120225">21216 9200 24575,'20'-6'0,"32"1"0,-13 5 0,-8 0 0,-1 0 0,8 0 0,-20 0 0,-4 0 0</inkml:trace>
  <inkml:trace contextRef="#ctx0" brushRef="#br0" timeOffset="120376">21186 9390 8817,'1'3'0,"6"-1"5112,13-2-5112,12-4 0,8-6 0,0 4 0,-16-2 0,-10 8 0</inkml:trace>
  <inkml:trace contextRef="#ctx0" brushRef="#br0" timeOffset="120779">21538 9160 8191,'10'-3'0,"-2"2"5063,22 12-5063,0-3 0,-4 1 0,1 1 0,14-1 2818,-2 7-2818,-26 4 1719,-22 5-1719,-21 12 0,-8 6 0,4-2 0,-1 0 0,-3 0 0,4-1 3392,11-10 0,10-5-3392,15-14 0,15-7 0,5-5 0,10-4 0,0-3 0,-15 4 0,-2 0 0</inkml:trace>
  <inkml:trace contextRef="#ctx0" brushRef="#br0" timeOffset="121171">21979 9245 8191,'4'-7'0,"0"0"5063,-9 2-5063,1 5 2818,-9 9-2818,-3 7 1719,-5 11-1719,4 8 0,-1 8 6784,13-3-6784,3-8 0,8-9 0,8-2 0,1-9 0,6 2 0,-4-11 0,0 0 0,0-6 0,6-1 0,-7-4 0,-1 4 0,-11 0 0</inkml:trace>
  <inkml:trace contextRef="#ctx0" brushRef="#br0" timeOffset="183065">11723 9247 24575,'-12'-4'0,"-5"-8"0,6 2 0,-5-6 0,9 3 0,2 4 0,10-14 0,13-1 0,11-18 0,7 6 0,-10 7 0,-9 10 0,-12 4 0,-3 4 0,-2-5 0,0 7 0,0 0 0,-2 0 0,-1 0 0,-3-1 0,-1 3 0,-2 5 0,-14 9 0,-9 25 0,-4 0 0,16-10 0,3-2 0,-2 3 0,10-25 0,20-25 0,3 3 0,3-2 0,7-10 0,3 1 0,2 2 0,3 3 0,9 1 0,-2 5 0,8 2 0,-1 21 0,-33 29 0,-10-8 0,4 10 0,-5-16 0,1-6 0,-1-4 0</inkml:trace>
  <inkml:trace contextRef="#ctx0" brushRef="#br0" timeOffset="184274">10532 15024 24575,'-2'9'0,"2"0"0,4 0 0,3 10 0,-3 30 0,0-4 0,-4-11 0,0-1 0,0 1 0,0-7 0,0-15 0,0-7 0,0-1 0</inkml:trace>
  <inkml:trace contextRef="#ctx0" brushRef="#br0" timeOffset="184449">10479 15272 24575,'4'9'0,"1"-2"0,8 0 0,0-4 0,4-6 0,9-15 0,0-18 0,-6 6 0,0 1 0,-1-8 0,1 2 0</inkml:trace>
  <inkml:trace contextRef="#ctx0" brushRef="#br0" timeOffset="193441">15250 15624 8191,'1'-13'0,"-1"-4"5063,-7 7-5063,-7-9 0,-14 8 0,-22 5 0,23 7 0,-2 4 0,-7 6 0,2 4 2818,-8 13-2818,8 9 1719,37-8-1719,37-1 0,8-15 0,-10-3 0,0 1 6241,12 8-6241,-27-1 0,-5 4 0,-6 8 0,-5 4 0,-8 11 0,-5 2-1611,-5 6 0,-4 2 1611,1-15 0,-3 2 0,-1-2 0,-3-2 0,-1-1 0,-1-1 0,0-1 0,0 0 0,0-3 0,-5 2 0,0-5 0,-10 8 0,26-47 0,18-38 0,6 10 0,6-4 0,7-5 0,4-1-902,-5 13 0,1 1 0,0 0 902,1 1 0,1 1 0,0 0 0,-2 4 0,1 0 0,-1 0-297,9-17 1,-3 2 296,-11 19 0,-3 1 2586,6-20-2586,-31 32 0,-4 11 0,0 7 3091,4 7-3091,11 3 1387,12-4-1387,28-9 0,-16-6 0,2-4-607,7-6 1,0-2 606,-2 0 0,0 0-332,-2-5 1,-1 1 331,17 1 0,-9 3 0,-16 29 0,-14 2 0,-6 28 585,-9-13 1,-2-1-586,-1 10 705,-2-6-705,13-47 0,7-7 0,8-14 0,12 9 0,9-8 0,-4 11 0,-8 4 0,-17 3 0,-5 0 0,-4-3 0,0 4 0,2 0 0,-2 12 0,4 2 0,-3 4 0,1-1 0</inkml:trace>
  <inkml:trace contextRef="#ctx0" brushRef="#br0" timeOffset="194008">15443 15817 8191,'-14'-1'0,"3"6"5063,5 3-5063,3 8 2818,-2 2-2818,8-12 1719,8-12-1719,10-30 0,-6 6 0,1-4 0,0-1 0,0-1 0,2 0 0,1 0 3392,-4 6 0,1 4-3392,13-6 0,-7 17 0,-7 18 0,-6 1 0,-4 4 0</inkml:trace>
  <inkml:trace contextRef="#ctx0" brushRef="#br0" timeOffset="194432">15739 15639 24575,'4'7'0,"4"-1"0,19-14 0,6-7 0,10-13 0,-2-1 0,-18 2 0,-3 8 0,-19 7 0,-15 14 0,-9 13 0,-8 17 0,13-8 0,2 1 0,-8 23 0,13-21 0,2 0 0,0 13 0,10-8 0,4-12 0,9-7 0,-1-8 0,11-3 0,-6-8 0,15-11 0,-21 8 0,4-3 0</inkml:trace>
  <inkml:trace contextRef="#ctx0" brushRef="#br0" timeOffset="194772">16045 15653 8191,'-3'8'0,"7"-3"4681,41-18-4681,-10-4 0,-4 0 0,0-2 0,0-9 2865,-9-3-2865,-18 13 1765,-8 7-1765,-8 10 6641,2 12-6641,-3 29 0,6-9 0,5 15 432,11-25-432,12-12 0,11-12 0,8-8 0,-14 1 0,-5 2 0</inkml:trace>
  <inkml:trace contextRef="#ctx0" brushRef="#br0" timeOffset="195072">16475 15474 24575,'-3'17'0,"-3"9"0,2 15 0,2 5 0,2-14 0,-1 1 0,1 16 0,1-3 0,6-9 0,2-16 0,-1-24 0,1-13 0,10-23 0,2-9 0,-5 24 0,1 1 0,9-7 0,0 20 0,-5 46 0,-6 9 0,-8-11 0,-2 2 0,4 19 0,-9-20 0,4-20 0,-4-11 0</inkml:trace>
  <inkml:trace contextRef="#ctx0" brushRef="#br0" timeOffset="196009">17842 15683 24575,'10'8'0,"-1"14"0,2 25-1844,-9-14 0,-3 4 1844,1 8 0,-2 1 0,-5 1 0,-3-1 0,2-6 0,0-2 574,-1 0 1,2-16-575,15-59 0,6-24 0,-4 25 0,1-4-759,0-5 0,2-7 0,0-1 0,1 5 759,-1 6 0,1 4 0,0 2 0,4-9 0,2 7 0,13-1 0,-10 43 1555,-13 19-1555,-7 9 0,-3-7 0,-2-5 4020,0-7-4020,4-16 0,-2 5 0,5-10 0</inkml:trace>
  <inkml:trace contextRef="#ctx0" brushRef="#br0" timeOffset="196229">18149 15564 24575,'-13'13'0,"3"0"0,3-1 0,5-2 0,3 3 0,8-11 0,12-3 0,-10-3 0,4-1 0</inkml:trace>
  <inkml:trace contextRef="#ctx0" brushRef="#br0" timeOffset="196562">18226 15590 8191,'14'-17'0,"-6"13"5063,-13 37-5063,9-3 2818,12 22-2818,10-35 1719,4-6-1719,-7-26 6784,-14 1-6784,-7-10 0,-8 7 0,-9 2 0,4 4 0,10 4 0,-2 5 0,11 2 0</inkml:trace>
  <inkml:trace contextRef="#ctx0" brushRef="#br0" timeOffset="197020">18399 15610 8191,'3'25'0,"-1"28"2518,-1-25 1,-2 3-2519,0 7 0,-1 3 0,0-2 0,0-3 0,-1 0 0,-1 13 0,-2-5 0,-2-10 2821,1-8-2821,4-21 1722,1-23-1722,13-32 0,-4 14 0,1-9 0,2-2 0,1 4 0,3-2 0,2 3 0,0-2 0,0-2 0,0-4 0,0 2 0,1 8 0,4-2 0,2 11 6774,18 3-6774,-21 25 30,3 30-30,-11 13 0,-5-13 0,0 0 0,-2 22 0,-4-4 0,-4-24 0,-5-6 0,1-15 0,-8-11 0,-9-13 0,-9-13 0,12 15 0,3-1 0</inkml:trace>
  <inkml:trace contextRef="#ctx0" brushRef="#br0" timeOffset="197407">19001 15502 24575,'32'4'0,"10"-3"0,-12 1 0,2 0 0,2-1 0,1-2 0,14 1 0,-1 0 0,-16 0 0,-2 0 0,3 1 0,-4-2 0,-10-1 0,-14 2 0,-1-2 0</inkml:trace>
  <inkml:trace contextRef="#ctx0" brushRef="#br0" timeOffset="197648">19411 15367 24575,'8'19'0,"0"-3"0,12 0 0,-5-8 0,5 3 0,-9 1 0,-6-3 0,-22 31 0,-5-12 0,0-1 0,-2-1-737,-19 8 737,15-18 0,0-2 0,1 1 0,0-6 0</inkml:trace>
  <inkml:trace contextRef="#ctx0" brushRef="#br0" timeOffset="200784">12258 9511 8191,'-18'-3'0,"-5"-3"5063,-3-2-5063,-12-2 2818,-2 2-2818,-14 0 0,11 7 0,-2 0 0,7-1 0,-1 0 0,-13 3 0,0 3 0,15-2 0,-2 2 0,-2 3 0,-4 3 0,1 0 236,7-2 0,2 0 0,-3 2-236,-4 2 0,-4 2 0,0 1 0,4-2 0,4 0 0,4-1 0,0 1 0,-2 2 0,0 1 0,4-1 0,0 0 0,4 0 3141,2 4 1,2 2-3142,0 2 0,1 2 0,1 2 0,2 4 0,3 2 0,1 3 0,2-1 0,0 7 0,3 1-611,1-6 0,1 1 0,2-1 611,5 6 0,4-3 0,3-8 0,4-1-414,3-1 0,6-3 414,9-7 0,5-4 0,7-1 0,9-4 0,-1-8 0,8-3 0,3-2 0,-3 0 0,-10 1 0,-1 0 0,0-2 0,4-1-334,3-1 0,4-2 1,1-1-1,0-1 0,-4 1 334,-1-2 0,-2 1 0,-1-2 0,0 0 0,0-2 0,1 0 0,-1-2 0,3-2 0,-3-1 0,2-2 0,1 0 0,-2-1 0,-2 1 0,-3 1 0,-2 0 0,-1 0 0,1-2 0,8-5 0,1-2 0,-2 0 0,-7 1 0,1-7 0,-7-1 0,-4-1 0,-7-2-629,-11 0 1,-6-2 628,-4-1 0,-4-3 311,-2 2 1,-2-4 0,-6 2-312,-8 4 0,-4 2 0,-2 0 0,5 1 0,0 1 0,-5 5 0,-9 4 0,-6 6 0,0 6 0,-13 8 0,-2 9-951,12 1 1,-2 4 0,1 1 950,-4 3 0,0 2 0,2 2 0,1 4 0,2 2 0,2 1 0,-8 6 0,5 3 0,10-1 0,6-2 0,6 0 0,9-7 0</inkml:trace>
  <inkml:trace contextRef="#ctx0" brushRef="#br0" timeOffset="202236">9964 15299 24575,'5'-15'0,"-5"0"0,-2-3 0,-9 6 0,1 3 0,-6 7 0,-5 5 0,3 3 0,-11 15 0,10 9 0,-5 19 0,18-19 0,2 2 0,0-1 0,3 1 0,3 6 0,7-2 0,19-1 0,7-5 0,-7-8 0,2-3 0,18-3 0,3-9 0,-15-11 0,-3-7 0,1-3 0,-3-4 0,-6 0 0,-4-5 0,0-14 0,-6-3 0,-11 10 0,-3 0 0,-3-15 0,-5 1-779,-6 11 1,-6 1 778,-3-2 0,-4 3-407,0 7 0,-2 3 407,0 3 0,-1 6 0,-1 9 0,2 7 0,-3 9 0,4 2 0,24 0 0</inkml:trace>
  <inkml:trace contextRef="#ctx0" brushRef="#br0" timeOffset="230000">9627 15910 8191,'-9'4'0,"0"5"5063,4-2-5063,5 2 2818,5-6-2818,2-6 1719,-3-4-1719,-4-2 6784,-4 0-6784,-7 2 0,1 6 0,-1 3 0,9 7 0,4-4 0,5-1 0,2-6 0,-1-6 0,-12 2 0,-3 1 0,-13 14 0,7 0 0,16 10 0,-1-14 0,12 2 0</inkml:trace>
  <inkml:trace contextRef="#ctx0" brushRef="#br0" timeOffset="231249">10099 15807 24575,'-8'27'0,"3"-6"0,1 9 0,4-11 0,0 4 0,0-13 0,0-3 0</inkml:trace>
  <inkml:trace contextRef="#ctx0" brushRef="#br0" timeOffset="232162">9608 15407 8191,'2'-3'0,"4"2"5063,15 0-5063,18-9 0,7-3 0,-13 3 0,1 0 0,2-1 0,4 0 0,-6 1 0,7-1 0,-14 7 0</inkml:trace>
  <inkml:trace contextRef="#ctx0" brushRef="#br0" timeOffset="267242">17031 16597 24575,'-6'-9'0,"-1"2"0,-2 7 0,0 1 0,0 1 0,0-2 0,-4 0 0,-1 2 0,-12 11 0,-9 23 0,9-1 0,1 7 0,23-22 0,11-9 0,10-12 0,9-10 0,3-14 0,-3-7 0,-14 33 0,-2 16 0,-7 31 0,3-20 0,2-3 0,12 8 0,9-21 0,1-5 0,-5-1 0,21-11 0</inkml:trace>
  <inkml:trace contextRef="#ctx0" brushRef="#br0" timeOffset="267528">17245 16709 8431,'18'-2'0,"12"-5"2226,10 0 1,3 0-2227,-15 2 0,-1-1 1431,6-2 1,-4 0-1432,-12 0 441,-12 0 0,-4 3 0,-1 1 0</inkml:trace>
  <inkml:trace contextRef="#ctx0" brushRef="#br0" timeOffset="267674">17467 16536 8191,'-1'19'0,"-2"4"2531,5 5 1,0 4-2532,-6 16 0,-1 1 0,3-16 0,1-1 563,-3 11 1,1-7-1,4-20 1,1-8 0</inkml:trace>
  <inkml:trace contextRef="#ctx0" brushRef="#br0" timeOffset="268145">18496 16606 8191,'-17'0'0,"0"0"5063,-7 4-5063,5-3 2818,-1 6-2818,19-3 1719,20 5-1719,14 2 6784,7 3-6784,-12 0 0,-13 1 0,-13-1 0,-15 12 0,-9-2 0,-3 1 0,-7-4 0,16-11 0,-3-4 0,14-2 0,1-6 0</inkml:trace>
  <inkml:trace contextRef="#ctx0" brushRef="#br0" timeOffset="268318">18631 16659 8191,'19'-6'0,"17"-11"4972,0 6-4972,10-11 2829,-21 11-2829,-7-1 432,-7-8 1,-8 12 0,1-6-1</inkml:trace>
  <inkml:trace contextRef="#ctx0" brushRef="#br0" timeOffset="268465">18806 16401 24575,'-11'32'0,"-8"13"0,13 3 0,-4 2 0,1 3 0,5-20 0,1-1 0,-2 7 0,1-4 0,4-14 0</inkml:trace>
  <inkml:trace contextRef="#ctx0" brushRef="#br0" timeOffset="268807">18858 16694 8191,'9'7'0,"5"-5"5063,18-2-5063,0-9 2818,0-7-2818,-5-8 1719,-8 9-1719,-10-5 6784,-16 17-6784,-24 23 0,13 2 0,-12 12 0,29-14 0,7-6 0,29-5 0,-7-3 0,4-3 0,-18-3 0</inkml:trace>
  <inkml:trace contextRef="#ctx0" brushRef="#br0" timeOffset="269408">19150 16700 24575,'-1'-23'0,"-15"19"0,2 8 0,-5 14 0,19-9 0,29-4 0,16-6 0,-14-4 0,2-1 0,3 0 0,-3 1 0,4 2 0,-8 5 0,-27 11 0,6-2 0,16-3 0,7-13 0,-2-3 0,-10-12 0,-19 2 0,-8 6 0,-1 6 0,-3 8 0,4 9 0,3-2 0,12 4 0,24-15 0,13-19 0,-17 5 0,-1-4 0,-2-6 0,-2-4 0,-4-1 0,0-1-484,-2-3 0,-1 0 484,-3 5 0,-2 3 0,1-6 0,-17 47 0,-5 37 0,2-13 0,2 2 0,4-1 0,4 0 0,6 5 0,3-3 0,10 6 0,11-7 242,-11-32 0,-10-9 0,-3-1 0</inkml:trace>
  <inkml:trace contextRef="#ctx0" brushRef="#br0" timeOffset="269668">19819 16719 24575,'15'-12'0,"8"6"0,-14 13 0,8-2 0,-8-4 0,-4 6 0,-4 6 0,-6 18 0,-10 16 0,1-3 0,4-18 0,-1 0 0,-16 15 0,-3 1 0,5-15 0,-2-1 0,-2 0 0,-3-3-126,-4-2 1,0-3 0,-8 5 0,10-14 0</inkml:trace>
  <inkml:trace contextRef="#ctx0" brushRef="#br0" timeOffset="270579">20545 16517 8191,'3'-7'0,"-1"0"5063,-2-2-5063,0 0 2818,-2 0-2818,-27 8 1719,3 10-1719,-10 1 6784,26 9-6784,22-10 0,19 5 0,9 0 0,-3 7 0,-10 4 0,-16 3 0,-14 4 0,-17 8 0,-4-3 0,5-15 0,0-1 0,-5 5 0,1-10 0,14-12 0,5-6 0</inkml:trace>
  <inkml:trace contextRef="#ctx0" brushRef="#br0" timeOffset="270745">20722 16528 9670,'6'-5'0,"11"-5"5110,11-2-5110,12-5 0,14 2 0,-13-2 647,-2 6 0,-23 3 0,-9 2 0</inkml:trace>
  <inkml:trace contextRef="#ctx0" brushRef="#br0" timeOffset="270924">20917 16175 8191,'-7'9'0,"-1"10"1664,1 21 1,1 8-1665,-2-11 0,0 1 0,1 3 0,2 3 0,-1-4 1186,-1-3 1,3-4-1187,4-1 0,3-4 495,7 3 1,0-9 0,-2-17 0</inkml:trace>
  <inkml:trace contextRef="#ctx0" brushRef="#br0" timeOffset="271202">21103 16518 8191,'-7'-5'0,"-5"9"5063,-1 8-5063,4 5 2818,15-4-2818,7-8 1719,14-9-1719,-1-3 6784,-1 4-6784,-1 3 0,-6 6 0,-5 0 0,0-2 0,-8-2 0,-1-2 0</inkml:trace>
  <inkml:trace contextRef="#ctx0" brushRef="#br0" timeOffset="271363">21242 16457 8191,'10'-6'0,"-2"2"5063,14-3-5063,21-11 2818,-10 0-2818,12-14 0,-33 17 0,-5 1 0</inkml:trace>
  <inkml:trace contextRef="#ctx0" brushRef="#br0" timeOffset="271754">21401 16110 8191,'-2'26'0,"0"11"2497,-3-8 1,0 4-2498,0 4 0,-1 4 0,-1-2 0,-2 5 0,0 0 0,3-4 0,1 2 0,3-6 2827,6 10-2827,9-16 1727,24-36-1727,-1-5 0,-12 0 0,2-3 0,-2 0 0,-1-2 0,12-17 6759,0-8-6759,-35 16 76,-15 27-76,-12 14 0,4 17 0,29 1 0,5-19 0,11 6 0,-8-18 0,-2-2 0,-7-2 0,-1-1 0</inkml:trace>
  <inkml:trace contextRef="#ctx0" brushRef="#br0" timeOffset="272472">22591 16144 8191,'0'-17'0,"0"0"5063,-4 3-5063,-1 6 2818,-12 9-2818,-1 11 0,-4 16 0,-1 22 859,15-20 1,1 3-860,-1 21 0,4 2 0,8-15 0,1-3 0,-5 2 0,2-5 0,12-6 0</inkml:trace>
  <inkml:trace contextRef="#ctx0" brushRef="#br0" timeOffset="272987">22462 16461 24575,'39'-10'0,"1"0"0,5 1 0,0 0 0,-1-1 0,-3 1 0,-6 3 0,-11 4 0,-22 4 0,-9 9 0,5 2 0,7 2 0,7-4 0,12-9 0,-9-2 0,5-12 0,-15 4 0,0-8 0,-10 2 0,0 1 0,-5 4 0,19 12 0,18-1 0,-1 4 0,3 0 0,5-5 0,1-1 0,-2 5 0,-2-1 0,15 0 0,-21 4 0,-17 4 0,-8-3 0,12-17 0,13-16 0,5 0 0,1-1 0,3-6 0,8 5 0</inkml:trace>
  <inkml:trace contextRef="#ctx0" brushRef="#br0" timeOffset="273355">24399 15941 24575,'0'13'0,"-1"13"0,-7 21 0,0-13 0,-1 2 0,-2 3 0,-1 0 0,-2 3 0,0-1 0,3-4 0,2-3 0,-3 7 0,4-13 0</inkml:trace>
  <inkml:trace contextRef="#ctx0" brushRef="#br0" timeOffset="273637">24575 15998 24575,'-17'5'0,"-7"4"0,-8 10 0,-10 10 0,19-10 0,1 2 0,4 0 0,1 2 0,-7 19 0,17-10 0,15-5 0,18-9 0,17 4 0,-16-14 0,1-1 0,-1 1 0,0-2 0,27 0 0,-14 2 0,-12-8 0,-13 4 0,-11-4 0</inkml:trace>
  <inkml:trace contextRef="#ctx0" brushRef="#br0" timeOffset="273859">24848 15927 8191,'1'-7'0,"33"-5"5063,0 4-5063,-7 1 0,0 1 704,5 1 1,-16 2-1,-9 3 1</inkml:trace>
  <inkml:trace contextRef="#ctx0" brushRef="#br0" timeOffset="274029">24892 15975 8191,'-5'13'0,"3"0"5063,11 18-5063,3-5 0,3 26 0,-7-10 2818,-7 4-2818,-10-1 0,3-25 0,-2 0 0</inkml:trace>
  <inkml:trace contextRef="#ctx0" brushRef="#br0" timeOffset="274208">24812 16300 24575,'21'-2'0,"3"0"0,14 2 0,-5 0 0,2 0 0,18 0 0,0 0 0,-32 0 0</inkml:trace>
  <inkml:trace contextRef="#ctx0" brushRef="#br0" timeOffset="274437">25273 15873 24575,'0'20'0,"0"18"0,-5 11 0,-2-5 0,-1 2 0,2-8 0,-1-1 0,-4 2 0,0-3 0,1 9 0,0-20 0,5-9 0,3-8 0</inkml:trace>
  <inkml:trace contextRef="#ctx0" brushRef="#br0" timeOffset="274724">25294 15813 24575,'9'0'0,"4"0"0,21 0 0,-5 0 0,6 0 0,-17 4 0,-10-1 0,-5 1 0,1-2 0</inkml:trace>
  <inkml:trace contextRef="#ctx0" brushRef="#br0" timeOffset="274962">25301 15941 8191,'12'3'0,"3"-5"5037,17 1-5037,7-2 0,-20 3 0,2 0 0</inkml:trace>
  <inkml:trace contextRef="#ctx0" brushRef="#br0" timeOffset="275855">25623 15816 24575,'17'1'0,"7"3"0,-5 0 0,18 8 0,-21 1 0,3 11 0,-30 8 0,-8 8 0,3-16 0,-2 1-228,0 0 1,1-1 227,-13 18 0,6-1 0,18-19 0,11-2 0,13-11 0,20-3 0,17-8 0,-19 1 0,-2-4 0</inkml:trace>
  <inkml:trace contextRef="#ctx0" brushRef="#br0" timeOffset="276088">26140 15775 8191,'-9'0'0,"-1"6"5040,-9 25-5040,2 11 0,5-13 0,3 3 1410,4-1 0,4-1-1410,14 21 861,8-27 0,4-4-861,22-1 0,-18-12 0,-1-5 1694,0-7 0,-13 1 0,-11 0 0</inkml:trace>
  <inkml:trace contextRef="#ctx0" brushRef="#br0" timeOffset="334195">10219 8947 24575,'-20'-7'0,"0"1"0,9 13 0,-2 10 0,7 8 0,5 0 0,14 8 0,4-11 0,12 4 0,-1-13 0,10-14 0,-4-9 0,1-10 0,-13 2 0,-7-9 0,-9 9 0,-5-6 0,-12 4 0,-5-1 0,-18-1 0,-3 5 0,-9 12 0,8 11 0,14 0 0,13 3 0</inkml:trace>
  <inkml:trace contextRef="#ctx0" brushRef="#br0" timeOffset="337148">10367 8909 8191,'-9'-4'0,"4"-1"5063,3-4-5063,8-3 0,9-11 0,12-11 0,-6 11 0,4-1 0,6-6 0,6-1 289,-1 5 0,6-1 0,2-1 0,-2 3-289,-4 4 0,0 2 0,0 0 0,3-1-345,1-1 0,3-1 1,1 0-1,0 1 0,0 3 345,4 1 0,0 2 0,0 2 0,1 0 0,0 0 0,0 1 0,0 1 0,2 0 0,1 2 0,1-1 0,0 2 0,0 1 0,-2 3 0,0 0 0,-1 1 0,1 1 395,-2 0 0,-1 0 0,1 1 0,-1 2-395,0 1 0,-1 1 0,0 0 0,-1 0-450,-1-1 0,-2 0 0,1-1 1,-1 1 449,-1 1 0,-1 0 0,1 0 0,-2 1 0,9 3 0,-1 2 0,0-1 0,-4-2 0,0 0 0,-2 2-78,-3 2 0,0 3 0,-2-1 78,13 5 0,-3 1 1719,-1 1 0,-4 3-1719,-9 2 0,-2 2 0,1-2 0,-2 2 1064,-7 0 1,-1 1-1065,0 3 0,0-1 0,-3-3 0,-1 1 0,0 1 0,2 1 1473,10 10 0,1 3-1473,-7-1 0,-2 1 0,5 6 0,-5 2 1253,-10-5 1,-5 0-1254,-6-6 0,-1-1 0,-2 0 0,0 0 19,2 0 1,0 0-20,1 0 0,0 1 0,3-1 0,-1 0-89,0 0 0,1 0 89,2 0 0,0 1 0,0 2 0,1 1 0,2 0 0,1 0 0,1 1 0,1-1 0,-3-3 0,1-2 0,3-2 0,0-2 0,-4-2 0,0-1 0,12 19 0,-9-4 0,-6-20 0,-4-5 0,-4-8 0,0-3 0,0-11 0,0-4 0</inkml:trace>
  <inkml:trace contextRef="#ctx0" brushRef="#br0" timeOffset="337506">13839 10192 24575,'15'7'0,"0"2"0,11 9 0,13 14 0,-8-9 0,2 3 0,-17-18 0,-6-5 0,4-8 0,8-14 0,6-22 0,-8 11 0,2-4 0,2-6 0,1-4 0,-2 5 0,-7 7 0,0 2 0,7-12 0,1 0 0</inkml:trace>
  <inkml:trace contextRef="#ctx0" brushRef="#br0" timeOffset="370088">23735 12423 24575,'-14'-14'0,"-11"-13"0,9 13 0,-6-7 0,6 15 0,-6 17 0,-3 12 0,-3 22 0,13 3 0,11-8 0,40-18 0,-5-32 0,3-10 0,3 3 0,-2-5 0,4-15 0,-6-5 0,-14 7 0,-5-2-1283,-4-4 0,-4-1 1283,-5 2 0,-2 2 0,0 8 0,-2 3 0,-7-11 0,-12 65 0,18 8 0,4 5 0,-6-1 0,4 1 0,10 8 0,7-5 0,19-3 0,9-26 0,4-11 0,-5-20 0,-17 9 0,-9-4 0</inkml:trace>
  <inkml:trace contextRef="#ctx0" brushRef="#br0" timeOffset="370323">24058 12276 24575,'43'-8'0,"4"-2"0,-14-1 0,2-6 0,-18 7 0,-7 0 0</inkml:trace>
  <inkml:trace contextRef="#ctx0" brushRef="#br0" timeOffset="370488">24194 12047 8191,'-5'12'0,"-7"21"4130,7 16-4130,0-12 0,1 2 0,1 0 0,1 0 0,1 0 0,1-2 2923,-2 18-2923,6-16 0,0-23 0,-1-9 0</inkml:trace>
  <inkml:trace contextRef="#ctx0" brushRef="#br0" timeOffset="376357">15675 11632 24575,'0'-9'0,"-2"0"0,7-4 0,-5 3 0,3-6 0,0-4 0,-2-12 0,8-22 0,-8 23 0,-1-1 0,2-2 0,1-1-330,-3 0 0,0 1 330,0-20 0,0 6 0,-3 16 0,5 10 0,-5 10 0,5-1 0,1 0 0,-2-4 0,1 3 660,-2 1-660,0 4 0,0 0 0,2 0 0,-1 0 0,-1 0 0,-1 0 0,-3 0 0,4 0 0,-2 0 0,0 0 0,1-4 0,-1 3 0,2-2 0,0 3 0,0 0 0,0 0 0,0 0 0,-3 11 0,3 0 0,-3 14 0,3 4 0,-4 12 0,3 15 0,-8 8 0,9-2 0,-1 2 0,-3-15 0,-1 0 0,4-2 0,1 3 0,0-3 0,-3 1 0,1-2 0,1-2 0,2 0-323,-1-3 1,0-3 322,2 11 0,-1-13 0,3-23 0,-3-8 0,1-16 0,5-26 0,-5 2 0,4 14 0,0-1 0,0-22 0,-1 4 0,0 17 0,-1-2 0,-3 6 0,0-1 0,1-5 0,0 0 0,-2-21 0,0 2 0,0 0 0,0-2 0,4 7 0,-3 3 645,2 19-645,-3 6 0,0 12 0,0 4 0</inkml:trace>
  <inkml:trace contextRef="#ctx0" brushRef="#br0" timeOffset="380321">15621 12130 24575,'0'0'0</inkml:trace>
  <inkml:trace contextRef="#ctx0" brushRef="#br0" timeOffset="381671">15631 13130 24575,'2'-9'0,"-1"0"0,1 0 0,0 8 0,0 2 0,0 7 0,3 5 0,-6-3 0,10-16 0,-10-1 0,11-17 0,-9 7 0,1 4 0,-4 16 0,2 0 0,-4 13 0,3-7 0,2-12 0,-1 1 0,3-14 0,-3 6 0,0 9 0,0 7 0,0 4 0,0-2 0</inkml:trace>
  <inkml:trace contextRef="#ctx0" brushRef="#br0" timeOffset="389763">6269 16503 8191,'-5'23'0,"1"12"780,4 0 1,0 9 0,0-1-781,-3 8 0,0 2 908,1-4 1,0 3 0,-1-4-909,-2 4 0,-1-6 0,3-15 0,0-6 2040,-2-10-2040,10-59 0,0 1 0,2-8 366,1 5 0,0-7 0,2-1 0,0 4-366,2 3 0,1 3 0,1-1 0,-3 2 0,1-3 0,0 4 0,2 9 1220,4 7 1,3 12-1221,28 31 0,-19 15 0,-11-9 0,-4 2 0,-14 20 0,-12-5 188,-2-15 0,-3-1-188,-4-1 0,0-2 0,-18 14 0,-3-19 0,16-15 0,1-26 0,9-26 0,5 20 0,5-10 0</inkml:trace>
  <inkml:trace contextRef="#ctx0" brushRef="#br0" timeOffset="389996">6776 16025 8191,'-3'12'0,"-1"8"4630,1 25-4630,3-17 0,1 1 0,2 8 0,0 2 0,0 2 0,0 1 1435,-2-3 0,-2 0-1435,-1 3 0,-2-1 0,-1-12 0,0-1 0,-3 13 1772,6-30-1772,10-35 0,-4 13 0,5-16 0</inkml:trace>
  <inkml:trace contextRef="#ctx0" brushRef="#br0" timeOffset="390256">6837 16398 8191,'21'-13'0,"-7"6"5063,2 29-5063,-12 8 0,1-1 0,-1 1 2818,-2 21-2818,3-9 1719,6-23-1719,7-34 6784,5-12-6784,1-16 0,-5-4 0,-7 14 0,-8 31 0,-1 20 0,0 11 0,2 3 0,4 3 0,5 2 0,-1-33 0,-8-5 0,-1-1 0</inkml:trace>
  <inkml:trace contextRef="#ctx0" brushRef="#br0" timeOffset="390611">7268 16369 8191,'-26'-11'0,"6"5"4898,-9 26-4898,11 15 2838,-5 8-2838,18-9 1740,14-19-1740,17-19 0,4-15 0,-9 3 0,1-3 0,7-24 6722,-7 11-6722,-11 14 186,-9 30-186,9 16 0,3 1 0,12-13 0,-10-7 0,-2-16 0</inkml:trace>
  <inkml:trace contextRef="#ctx0" brushRef="#br0" timeOffset="391007">7501 16271 8191,'-4'6'0,"5"1"5063,-1 10-5063,11-6 2818,9-6-2818,12-3 1719,-5 1-1719,-2 5 6784,-17 11-6784,-18 13 0,-6 14 0,-1-18 0,-2 1 0,-6 19 0,2-11 0,17-26 0,17-24 0,19-31 0,-5 10 0,4-5 0,0 1-976,-5 9 1,-1 0-1,2 0 976,5-9 0,1-1 0,-4 7 0,3-1 0,-25 28 0,-36 46 0,14 0 0,5 12 0,29-30 731,13-17 1,-12-6 0,-4-4 0</inkml:trace>
  <inkml:trace contextRef="#ctx0" brushRef="#br0" timeOffset="391646">6400 17763 8191,'0'-21'0,"0"9"5063,0-11-5063,-2 13 2818,-3-3-2818,-2 6 1719,-5 3-1719,-2 7 6784,-2 12-6784,2 21 0,15 19 0,9-3-213,2-24 0,6-5 213,32-9 0,-20-17 0,1-8 0,3-6 0,-1-6 0,0-11 0,-5-5 0,-5 0 0,-6-2 0,-3-4 0,-5-2-974,-7-1 0,-5-2 974,-4 1 0,-4-1 0,-3-1 0,-2 2 0,5 14 0,0 5 0,-5 2 385,14 51-385,4 5 0,1 6 0,0 10 0,0 3 0,3 3 0,0 1 0,2 0 0,0-2 0,0-14 0,3-4 0,15 6 0,-12-27 0,1-10 0</inkml:trace>
  <inkml:trace contextRef="#ctx0" brushRef="#br0" timeOffset="391777">6905 17341 8191,'30'21'0,"-13"4"0,-4 3 5063,-3 19-5063,-3-17 0,-1-5 0,-1-9 0,-1-12 0</inkml:trace>
  <inkml:trace contextRef="#ctx0" brushRef="#br0" timeOffset="391924">7001 17162 8191,'-12'3'0,"9"12"1265,4-7 1,5 7 0,1-13 0</inkml:trace>
  <inkml:trace contextRef="#ctx0" brushRef="#br0" timeOffset="392240">7250 17270 24575,'-18'-16'0,"-3"6"0,12 10 0,-8 22 0,6 14 0,5 6 0,5-4 0,13-22 0,0-13 0,14-21 0,-2-8 0,8-15 0,-9 14 0,-4 12 0,-3 26 0,-1 19 0,-2-10 0,3-4 0,-10-14 0,1-5 0</inkml:trace>
  <inkml:trace contextRef="#ctx0" brushRef="#br0" timeOffset="392545">7632 17060 8191,'-40'10'0,"8"13"5063,0 6-5063,18 9 2818,9-16-2818,13-7 1719,-1-13-1719,16-6 6784,-4 3-6784,2 19 0,-3 16 0,-15 2 0,-4 8 0,-1-2 0,-1 3 0,-1 1 0,-2-4 0,-2 4 0,-1 0 0,0-7 0,-5 0 0,-1-4 0,-6 11 0,-2-8 0,-8-18 0,3-13 0,12-8 0,9-4 0</inkml:trace>
  <inkml:trace contextRef="#ctx0" brushRef="#br0" timeOffset="392796">7819 17197 24575,'-4'17'0,"-1"-4"0,10 0 0,-1-29 0,3 1 0,10-26-6784,11 10 6784,10 7 0,-12 11 0,-5 8 0</inkml:trace>
  <inkml:trace contextRef="#ctx0" brushRef="#br0" timeOffset="393512">8005 17095 24575,'0'-11'0,"0"-4"0,-4 9 0,1 3 0,-5 8 0,5 14 0,3-8 0,5 2 0,7-14 0,5-13 0,10-6 0,8-7 0,1 5 0,-4 7 0,-12 12 0,-12 19 0,-1-1 0,-11 21 0,6-9 0,-4 2 0,0-22 0,6-12 0,-6-26 0,13-9 0,-1-2 0,8 6 0,-2 35 0,-7 14 0,-1 33 0,-8-17 0,4-3 0,8-55 0,7-4 0,-5 4 0,3 1 0,13 0 0,-5 12 0,-5 21 0,-11 13 0,0 7 0,0 13 0,0-11 0,1-8 0,-2-17 0,13-23 0,1-4 0,7-1 0,-7 8 0,-8 21 0,-9 6 0,0 8 0,-5-3 0,0-2 0,0-7 0,0-1 0</inkml:trace>
  <inkml:trace contextRef="#ctx0" brushRef="#br0" timeOffset="395446">12153 15117 8191,'-4'-9'0,"-3"2"5063,-4 0-5063,-2 7 2818,-4 3-2818,0 6 1719,-1 18-1719,1-2 0,7 19 0,3-3 6784,9-8-6784,10-4 0,8-20 0,16-6 0,-3-11 0,6-5 0,-14-1 0,-4-2 0,-7 1 0,-5-2 0,-3-7 0,-4 5 0,-7-4 0,-4 8 0,-12 2 0,-4 7 0,-11 19 0,10 5 0,15 23 0,14-17 0,23 3 0,-1-25 0,7-6 0,-14-2 0,-4-1 0</inkml:trace>
  <inkml:trace contextRef="#ctx0" brushRef="#br0" timeOffset="395545">12269 15165 8191,'-17'-21'0,"-28"-10"4888,10 15-4888,-10 0 0,30 17 0,11 3 0</inkml:trace>
  <inkml:trace contextRef="#ctx0" brushRef="#br0" timeOffset="398608">12140 15928 8191,'0'-9'0,"0"-4"5063,0 3-5063,3-6 2818,-5 6-2818,4-3 1719,-6 16-1719,3 2 6784,-5 19-6784,5 1 0,-6 7 0,6 0 0,-2-11 0,3-1 0,0-19 0,0-2 0,2-12 0,-1-14 0,1-13 0,-2-3 0,0-3 0,2 17 0,0 2 0,-4-14 0,5 13 0,4 27 0,-6 21 0,2 26 0,-3-4 0,0 3 0,0-13 0,0-10 0,0-15 0,4-19 0,-3-26 0,7-11 0,-3-6 0,0 27 0,-3 16 0,-7 45 0,1 2 0,-1-6 0,1 2 0,3 17 0,-4-8 0,5-10 0,0-20 0,0-3 0</inkml:trace>
  <inkml:trace contextRef="#ctx0" brushRef="#br0" timeOffset="407113">15634 13206 8191,'-9'7'0,"4"-11"5063,1 0-5063,11-18 2818,2 0-2818,12-12 1719,-7 11-1719,4 4 6784,-9 18-6784,-2 8 0,3 14 0,-1-2 0,0 5 0,0-10 0,1 2 0,-2-2 0,-2-4 0,-3-3 0</inkml:trace>
  <inkml:trace contextRef="#ctx0" brushRef="#br0" timeOffset="407357">15695 13157 8191,'-4'9'0,"1"0"5063,1 4-5063,6 7 2818,-3 11-2818,2 3 1719,-3 11-1719,-2-18 6784,1 10-6784,-4-22 0,5 0 0,-2-11 0</inkml:trace>
  <inkml:trace contextRef="#ctx0" brushRef="#br0" timeOffset="410487">18284 11671 8191,'-5'-7'0,"3"0"5063,1-2-5063,0 0 2818,-3 0-2818,-1 0 1719,-2 12-1719,-1-1 6784,0 14-6784,5-6 0,19 0 0,5-9 0,8-5 0,-2-11 0,-15-1 0,0-4 0,-12 6 0,-5-2 0,-3 6 0,-12 2 0,-2 7 0,-3 7 0,5 3 0,6 5 0,9-5 0,4 4 0,9-8 0,10-10 0,-5-5 0,-1-15 0,-12-2 0,-3 5 0,-2 10 0,3 17 0,-3 8 0,4 0 0,3-4 0,2-19 0,1 2 0,-1-15 0,-4 14 0,-4 14 0,3-1 0,-2 15 0,7-10 0,1-6 0,2-4 0,2-10 0,-4 2 0,1-8 0,-7 19 0,-6 21 0,5 13 0,-4-2 0,9-13 0</inkml:trace>
  <inkml:trace contextRef="#ctx0" brushRef="#br0" timeOffset="416600">10121 9130 24575,'-19'27'0,"7"-3"0,19-17 0,6-5 0,-4-5 0,2-5 0,-4-4 0,-7-2 0,-5-7 0,-11 3 0,2 5 0,-3 10 0,15 11 0,2 0 0,11 0 0,3-6 0,-1-4 0,-2-2 0,-14-4 0,-1 2 0,-9 5 0,10 6 0,0 0 0,5-1 0</inkml:trace>
  <inkml:trace contextRef="#ctx0" brushRef="#br0" timeOffset="419503">18367 13177 8191,'2'-9'0,"8"-8"5063,-9 6-5063,2 3 2818,-6 12-2818,-4 10 1719,5-1-1719,8-2 6784,5-15-6784,1-4 0,-10-24 0,-3 11 0,-10-7 0,3 20 0,3 11 0,-1 7 0,7 3 0,5 1 0,4-17 0,-1-8 0,-5-5 0,-7-3 0,-3 12 0,-1 8 0,2-1 0,1 6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2T13:41:35.3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10200 10289 24575,'0'44'0,"-2"-11"0,1 3 0,3 11 0,1 5-2481,-1-9 0,0 3 0,0 1 2481,-3 6 0,-1 2 0,0 3 0,0-9 0,0 3 0,-1 2 0,0-1 0,0-4-119,0-3 1,-1-3 0,0 0-1,0-1 1,-1 4 0,0 2 0,0-4-1,1-9 1,-1 12 0</inkml:trace>
  <inkml:trace contextRef="#ctx0" brushRef="#br0" timeOffset="10376">19872 5328 8742,'-5'-7'0,"0"-3"5109,-3-4-5109,2 0 2736,-3 2-2736,-9 4 1643,-5 7-1643,-7 19 0,0 10 0,9-5 0,2 3 0,-9 12 0,6 0 0,17 12 6345,58-41-6345,-20-16 0,1-5 0,14-11 0,-1-6-1118,-7-4 1,-5-3 1117,-7-3 0,-4-2 0,-2-1 0,-5-3 0,-5-3 0,-6-1 0,-2-2 0,-3 2 0,-3 4 0,-2 4 0,1 8 0,-2 7 0,-4 12 0,6 54 0,-2-3 0,1 5-725,5 10 0,2 3 725,-1 0 0,2-2 0,5-10 0,3-5 0,2-7 0,1-5 0,2-6 0,0-8 0</inkml:trace>
  <inkml:trace contextRef="#ctx0" brushRef="#br0" timeOffset="10521">20225 5197 8191,'3'13'0,"-5"7"5063,1 12-5063,-2 1 704,3-1 1,0-16-1,0-8 1</inkml:trace>
  <inkml:trace contextRef="#ctx0" brushRef="#br0" timeOffset="10642">20255 5053 8191,'-10'-30'0,"1"13"1265,4 17 1,1 5 0,4-1 0</inkml:trace>
  <inkml:trace contextRef="#ctx0" brushRef="#br0" timeOffset="10877">20540 4863 8191,'-6'-26'0,"-2"8"5063,-3 11-5063,-15 22 0,5 18 1409,2-2 0,2 2-1409,5 2 0,2 2 0,0 8 0,3-1 559,6-11 1,2-1-560,2 3 0,3-4 6487,5 3-6487,6-6 0,-8-16 0,-1-6 0,-6-2 0</inkml:trace>
  <inkml:trace contextRef="#ctx0" brushRef="#br0" timeOffset="11025">20390 5158 8191,'-9'-5'0,"24"3"5063,20-5-5063,-2 2 0,4-1 0,6-3 0,-1 0 0,8-4 0,-9 3 0</inkml:trace>
  <inkml:trace contextRef="#ctx0" brushRef="#br0" timeOffset="11218">20799 4849 8191,'-13'4'0,"3"16"4674,-9 25-4674,15-14 0,1 1 0,-2 6 0,1 1 0,5-4 0,2-1 0,1-2 0,1-2 0,5 10 716,1-6 0,-8-24 1,0 2-1</inkml:trace>
  <inkml:trace contextRef="#ctx0" brushRef="#br0" timeOffset="11376">20694 5163 8191,'-6'2'0,"10"5"5063,15-1-5063,27-10 0,-15 1 0,2-2 0,2-5 0,-1-1 0,7-1 0,-14 3 0</inkml:trace>
  <inkml:trace contextRef="#ctx0" brushRef="#br0" timeOffset="12176">21479 4997 24575,'-8'2'0,"0"10"0,5 28 0,2-11 0,9 3 0,10-27 0,10-16 0,-6-7 0,-1-4 0,9-13 0,-3-9 0,-22 32 0,-9 19 0,1 15 0,2 3 0,12 2 0,2-14 0,13-6 0,0-9 0,-9-2 0,-3 0 0</inkml:trace>
  <inkml:trace contextRef="#ctx0" brushRef="#br0" timeOffset="12511">21764 5024 24575,'8'22'0,"1"8"0,0 10 0,-6-11 0,-1 2 0,-1 11 0,-2 0 0,1-11 0,-1 0 0,-2 3 0,0-6 0,2-21 0,-1-32 0,4-3 0,2-6 0,-3-13 0,4-5 0,7 8 0,3-2 0,-1 3 0,-5-1 0,3 5 0,14 6 0,1 16 0,-7 37 0,-8 5 0,-1 3 0,-3-1 0,-2 1 0,-6 1 0,-1-2 0,0 10 0,-14-15 0,-1-28 0,-7-18 0,9 8 0,2-4 0</inkml:trace>
  <inkml:trace contextRef="#ctx0" brushRef="#br0" timeOffset="13854">22766 5152 24575,'-6'-26'0,"-3"0"0,4 13 0,-4 2 0,-4 4 0,-7 8 0,-8 9 0,-7 13 0,7 16 0,14-13 0,22 0 0,17-19 0,6-5 0,15 11 0,-14-8 0,-3 2 0,-3 17 0,-26 5 0,-6 11 0,-8-12 0,-2-1 0,-14 18 0,12-18 0,0-5 0,1-8 0,20-34 0,8-8 0,5-7-1377,1-13 0,2-4 1377,-4 16 0,1 0 0,-1 0 0,3-15 0,0 3 0,2 5 0,-1 5 0,-6 6 0,-5 29 0,-14 30 0,7 5 0,8-11 2754,12-8-2754,11-11 0,2-4 0,-3-5 0,-7 0 0,-10 6 0,-4 3 0,-5 29 0,-8 1 0,0 9 0,6-21 0,32-59 0,-15 19 0,1-3 0,6-9 0,-1 1 0,5-1 0,-19 29 0,-8 13 0,-1 13 0,1-4 0,7 0 0,1-11 0,12-9 0,8-13 0,14-6 0,-16-6 0,-1-3 0,9-9 0,-11-1 0,-28 40 0,-3 21 0,0 3 0,15 2 0,-1-14 0,16-2 0,0-16 0,6 0 0,2-16 0,-16 15 0,-1-7 0</inkml:trace>
  <inkml:trace contextRef="#ctx0" brushRef="#br0" timeOffset="14111">23706 4862 8191,'-6'-2'0,"-2"11"5063,-2 16-5063,2 7 2818,8-11-2818,9-6 1719,25-11-1719,-12-4 6784,13 8-6784,-26 2 0,-7 13 0,-8-4 0,-6 11 0,1-15 0,-1 2 0,3-12 0,0-5 0,4-1 0,1-1 0</inkml:trace>
  <inkml:trace contextRef="#ctx0" brushRef="#br0" timeOffset="26726">19405 5983 8191,'-9'-2'0,"0"-1"5063,0-4-5063,-4 0 2818,3 5-2818,-3-1 1719,4 3-1719,-3 3 6784,-6 4-6784,0 0 0,3 5 0,2-7 0,8 8 0,1-2 0,5 13 0,6 4 0,0 3 0,-1 2 0,0 1 0,4 14 0,-1 3 0,-2-1 0,-2 4-614,-3-10 0,0 4 0,-1 1 1,0-1 613,-1 5 0,0 0 0,0 2-1039,-1-2 1,-1 4 0,0 0 0,-1-4 1038,-2-3 0,-1-2 0,-1-2 0,1 0 0,0-1 0,-1-1-782,-2 11 1,0-2 781,-2-4 0,0-1 0,5-5 0,0-3-281,-4-4 0,0-2 281,4-4 0,0 2 800,-3 8 0,-1 0-800,5-9 0,1-1 0,-2 6 0,2-3 3995,0 3-3995,2-13 2202,1-3-2202,-1 5 0,-2 7 0,3 0 936,-7 6-936,4-4 0,-1 4 0,1-13 0,4-5 0,2-7 0,1-1 0,0-2 0,1 3 0,1 3 0,-2-1 0,4 2 0,-3-4 0,1-4 0,0 0 0,-1 3 0,-3-2 0,1 3 0,-2-4 0,0 0 0,0 0 0,0 0 0,-3 17 0,2-1 0,-3 4 0,6-8 0,-1-12 0,3 0 0,-2 0 0,8 1 0,-2-5 0,15 0 0,5-9 0,12-6 0,0 4 0,-1-6 0,-14 14 0,-1-5 0,-15 5 0,-1-2 0</inkml:trace>
  <inkml:trace contextRef="#ctx0" brushRef="#br0" timeOffset="31539">20402 9058 8191,'-2'-10'0,"0"-1"5063,2-7-5063,0 5 2818,0 0-2818,-8 6 1719,-5 13-1719,-26 23 0,5 5 0,10-10 0,2 2 0,-6 15 3392,14-13 0,2 1-3392,1 21 0,7-17 0,1 1-636,3-3 0,1 0 636,4 6 0,0 2 0,-4 9 0,-1 2 0,2-13 0,0 1 0,-1 2 0,-2 4 0,-1 2 0,0 0 0,-2 2 0,0 0 0,-1 0 0,0 1 0,1-1 0,-1 0-1288,1-2 1,-1-1-1,1 0 1288,2-6 0,0-1 0,1-1 0,1 14 0,0-4-113,0-14 1,0-3 112,2 15 0,-1-24 0,6-13 1000,-2-4-1000,7-4 4058,8 0-4058,-1 3 302,11 1-302,-11-3 0,1 0 0,-4-10 0,-10 6 0,1-2 0</inkml:trace>
  <inkml:trace contextRef="#ctx0" brushRef="#br0" timeOffset="41110">25453 9240 8191,'0'-9'0,"21"-12"3319,13-12-3319,-1 7 0,5-3 0,-7 7 0,1-2 0,1-1 0,2-4 0,1-3 0,0 0 0,3-2 0,1-1 0,1-4 0,-11 7 0,1-3 0,1 0 0,-2-1 0,0 3 0,-1 0 0,-2 2 0,0 0 0,1-1 343,2-3 1,1-3 0,-1 2 0,-4 6-344,3-3 0,-5 6 0,1-2 517,-10 17 1,-10 8-1,-1 4 1</inkml:trace>
  <inkml:trace contextRef="#ctx0" brushRef="#br0" timeOffset="41468">26293 8296 8191,'-3'-6'0,"7"-2"5063,21-10-5063,15-4 0,-14 7 0,2 1 1409,5 0 0,2 1-1409,7-2 0,0 1 0,-8 5 0,-1 1 0,2 0 0,-3 2 0,7 5 1719,-14 2-1719,-5 7 6784,-8-5-6784,-7 5 0,3 9 0,-10-2 0,0 23 0,-14-8 0,6-3 0,1 0 0,-6-3 0,4 4 0</inkml:trace>
  <inkml:trace contextRef="#ctx0" brushRef="#br0" timeOffset="48725">25558 13886 24575,'6'4'0,"47"15"0,-21-11 0,4 2 0,-1 1 0,4 1 0,-1 1-1777,-2-1 1,-1-1 0,0 2 1776,0 0 0,1 1 0,1 1 0,14 3 0,2 0 0,-4-2 0,-3 1 0,-2-2 0,-6-3 0,0 0 0,-7-2 1601,-2-2-1601,-10 1 215,-12-2 1,-3-4 0,-2 1 0</inkml:trace>
  <inkml:trace contextRef="#ctx0" brushRef="#br0" timeOffset="49022">26291 13966 24575,'32'8'0,"6"5"0,9 6 0,-19-5 0,1 3 0,0 0 0,-1 2 0,-3 6 0,-2 2 0,-4-6 0,-3 3 0,-2 13 0,-4 0 0,-4 8 0,-2-14 0,-4-2 0,-9-4 0,-13 3 0,-1-14 0,2 0 0,7-11 0</inkml:trace>
  <inkml:trace contextRef="#ctx0" brushRef="#br0" timeOffset="52634">30317 6601 24575,'-18'-43'0,"-1"1"0,0-1 0,-7-3 0,-3 0 0,-2 1 0,4 8 0,-2 0 0,-1 1 0,0 3-2152,-7-6 1,-1 3 0,-2 4 2151,-3 4 0,-1 3 0,1 5 0,-7 5 0,0 8-572,-2 3 0,-2 7 572,14 4 0,0 3 0,-1 4 0,-1 5 0,0 5 0,0 2 0,7-3 0,-1 2 0,1 3 0,0 1-803,-1 7 1,0 2 0,2 3 0,1 1 802,7-7 0,1 2 0,1 0 0,1 2 0,1 0 0,1 4 0,0 0 0,2 2 0,2 0 0,1 1-337,1-2 1,1 1 0,2 0-1,3 2 1,6 0 336,5-1 0,4 2 0,4 2 0,3-2 0,1-1 0,2-4-384,6 9 1,4-4 0,3-2 0,5 0 383,-4-9 0,4 0 0,2 0 0,3-2 0,0-3 0,1-4-232,5-4 1,2-3-1,0-4 1,2-2 0,-1 1 231,-1 1 0,0-2 0,1-1 0,-1 0 0,0-1 100,-1-1 0,0-1 0,0 0 0,-1-1 0,-2 0-100,5 0 0,-2 1 0,-1-2 0,-1 0 362,8-1 1,-2-1 0,-3-2-363,6-4 0,-6-5 0,-11-3 0,-6-6 0,-7-10 0,-6-6 0,-7-5 0,-5-4 0,2-13 0,-4-4 0,-5 9 0,-3-2 0,0-1 287,1 7 1,0-1 0,-1-2 0,-2 0-288,-4-5 0,-1-1 0,-2-1 0,-1 0 0,3 10 0,-1-1 0,-1 0 0,0 1 0,-1-1-10,-1-1 1,0-1 0,-2 1-1,0 0 1,-1 2 9,-6-9 0,0 2 0,-2 1 0,0 2 0,2 3 0,-1 0 0,0 3 0,-2 2 357,-10-5 0,-2 4 0,-2 5-357,6 11 0,-1 3 0,-1 6 25,-1 6 0,-1 5 0,5 2 0,3 2 0,5 2 0,-21 13 0</inkml:trace>
  <inkml:trace contextRef="#ctx0" brushRef="#br0" timeOffset="56975">15120 7837 8191,'-5'-12'0,"-9"-5"3688,4-1-3688,-12-5 2962,-3 0-2962,0-1 1880,-9 2-1880,6 5 6254,-11 5-6254,-7 12 0,-9 2 0,24 4 0,0 3 800,0 3 0,-1 2-800,-3 1 0,0 4 0,-2 6 0,-1 6-386,2 3 1,-2 6-1,3 0 386,9-7 0,2-1 0,0 3-728,0 2 1,-1 4 0,2 0 0,3-1 727,4 1 0,5-1 0,1 2 0,0 4 0,1 2 0,3 0 0,2-2 0,1 0 0,4 0-1813,4 4 1,3 0 0,3 0 1812,3-5 0,2 0 0,4-2 0,4 1 0,4-1 0,3-4-758,5-4 1,5-3-1,2-4 758,1-1 0,3-4 0,3-4 0,-9-8 0,3-4 0,0-2 0,1-1 0,1-1 0,2-3 0,-1-1 0,1-3-490,2-4 0,0-3 1,-1-1-1,0-2 490,-2-1 0,0-1 0,-2-1 0,0-2 0,-1-1 0,-1-2 0,-2-1 0,-1-2-58,3-7 1,-2-2-1,-3-1 58,-4 4 0,-3 0 0,-4-5 645,-8-4 0,-4-4 1,-3-2-1,-4 2-645,-2-4 0,-5 2 0,-2-3 0,0-1 0,0-3 0,-4-1 0,-4 4 0,-4 7 0,-4 3 0,-2 0 0,-1 2 0,0-1 0,-2 1 0,-1 1 0,-3 2 0,-3 2 0,-1 1 0,-3 3 0,-4 5 0,-13 6 0,-8 6 0,1 3 0,6-1 0,-1-8 0,1 6 0,4 18 0,0-1 0,0 1 0</inkml:trace>
  <inkml:trace contextRef="#ctx0" brushRef="#br0" timeOffset="59853">28023 14234 10905,'-4'-7'0,"-3"2"4999,2-4-4999,-3 4 2379,3-3-2379,-4 1 1364,2 0-1364,-2-2 4928,-4 1-4928,-7-1 0,5 1 0,-14 8 0,-20 11 0,7 12 0,8 0 0,2 6 0,10 7 0,7 8-475,6-3 0,4 8 0,2 2 1,1-2 474,0 3 0,3-2 0,2 4-979,2-1 1,1 5 0,3-2 0,3-5 978,3-6 0,4-4 0,1-2 0,1-2 0,1-2 0,2-4-693,12 4 0,3-4 693,1-4 0,0-5 0,-5-8 0,-1-5 0,-2-1 0,-2-5 0,19-12 0,-8-14 1357,-12-15-1357,2-4 0,-19 13 0,-3-2 1254,2-3 0,-2-2-1254,-2-5 0,-3-3 0,0-7 0,-3-2 0,-3 15 0,-2 0 0,-1-1-413,1-4 0,0 0 0,-2-1 413,-5-2 0,-2-1 0,2 4 0,2 3 0,1 5 0,-3 4 0,0 1 0</inkml:trace>
  <inkml:trace contextRef="#ctx0" brushRef="#br0" timeOffset="62409">27381 13076 8191,'3'-5'0,"-1"1"0</inkml:trace>
  <inkml:trace contextRef="#ctx0" brushRef="#br0" timeOffset="64227">12550 12056 8191,'-55'0'0,"8"3"4993,15 1-4993,2 7 2827,7 10-2827,-7 11 0,18-4 0,3 6 0,1 7 0,2 3-236,5-8 1,1 2 0,2 2 235,2 6 0,3 2 0,0 1 0,-1-7 0,0 1 0,1 0 0,1 2 0,3 3 0,2 1 0,0 1 0,1 0 0,-2-7 0,1 0 0,0 0 0,1 0 0,1-1 0,5 9 0,3 0 0,0-2 0,3-1 0,-2-4 0,1 0 0,3-4 0,6-3 0,3-9 0,5-2 0,4-4 0,-1-3 0,-1-4 0,0-3 0,-2-6 0,1-2 0,3-4 0,2-2 0,4-1 0,1-5 0,-2-2 0,-5-6 177,0-8 1,-4-7 0,-2-3 0,-1-2-178,0-1 0,-1-2 0,-3-2 0,-2-2 0,-2-3 0,-3-1 0,-3-3 0,-3 0 0,-7 8 0,-2-2 0,-2 0 0,-2-1 0,-2 1 0,-1-11 0,-3-1 0,-3 1 0,-3 0 0,-3 10 0,-3 0 0,-1 0 0,-3 1 0,-3 2 0,-5-8 0,-5 2 0,-2 2 0,-2 3-980,-3 1 0,-3 3 1,-2 2-1,-2 3 980,-2 4 0,-3 2 0,0 3 0,-1 3 0,0 2 0,0 3 0,-1 1 0,1 3-396,4 2 1,0 2 0,0 2-1,1 2 396,-11 3 0,1 4 0,4 3 232,-8 5 0,7 3 1,15-3-1,5 1 0,-1 9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2T13:43:08.43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10700 9493 8191,'-9'-5'0,"0"1"5063,0 2-5063,0 1 2818,2 3-2818,0 3 1719,5 4-1719,0 0 6784,6 0-6784,1-2 0,11-2 0,-5-7 0,6-3 0,-12-8 0,-1 3 0,-23-14 0,11 14 0,-19-7 0,17 17 0,-1 9 0,1 2 0,6 6 0,1-3 0,8-4 0,2-5 0,5-6 0,-2-4 0,-1-2 0,-5-2 0,-6 0 0,-3 0 0,-6 4 0,1 1 0,0 8 0,3 4 0,10 4 0,10-7 0,-3 1 0,4-10 0</inkml:trace>
  <inkml:trace contextRef="#ctx0" brushRef="#br0" timeOffset="578">10639 9501 8191,'3'-6'0,"1"-1"4552,12-30-4552,-5 8 0,1-4 0,2-14 0,1-5 701,-2 10 1,-1-2 0,0 0-702,-1 1 0,-1-1 0,0 0 216,2 1 1,1 0 0,-2 1-217,-1-10 0,-1 4 2800,2 12 1,-1 3-2801,-2-13 496,-4 26-496,-6 16 234,-1 8 0,-2 2 0,3 2 0</inkml:trace>
  <inkml:trace contextRef="#ctx0" brushRef="#br0" timeOffset="999">10784 8773 8191,'-13'6'0,"4"-5"4545,26-23-4545,7-10 0,0 7 0,2-1 0,-3 2 0,1 1 0,2-2 0,0 2 0,10-4 2880,-7 5-2880,-17 31 1782,-7 6-1782,-2 24 0,-3 1 0,4 0 6589,0-2-6589,3-16 147,4 5 0,-7-20 0,3 4 0</inkml:trace>
  <inkml:trace contextRef="#ctx0" brushRef="#br0" timeOffset="4031">11079 8435 24575,'-12'-4'0,"1"1"0,2 5 0,2 3 0,0 8 0,2-3 0,4 2 0,4-9 0,4-1 0,0-9 0,-3 0 0,-5-6 0,-3 5 0,-4 0 0,-1 6 0,-1 10 0,5 1 0,5 8 0,9-2 0,26-6 0,-6-8 0,6-6 0,-19-3 0,-16-1 0,-5 2 0,-8-3 0,-1 7 0,-3 0 0,0 6 0,6 4 0,0 5 0,11 1 0,2-3 0,5-5 0,1-13 0,-4-4 0,-1-1 0,-7 0 0,-1 6 0,-4 7 0,4-1 0,1 5 0</inkml:trace>
  <inkml:trace contextRef="#ctx0" brushRef="#br0" timeOffset="10889">13579 7754 8191,'7'5'0,"3"-3"5063,0-2-5063,6-3 2818,-2-5-2818,18-14 0,-6 5 0,3-2 0,10-6 0,4-1 0,-6 4 0,1-1 0,-2 2 0,0 0 0,-2 2 859,1-2 1,-8 4-860,-16 7 6784,-6 1-6784,-8 4 0,2 0 0,-3 5 0</inkml:trace>
  <inkml:trace contextRef="#ctx0" brushRef="#br0" timeOffset="11192">14009 7430 24575,'-4'9'0,"6"-4"0,18-9 0,5-3 0,14-5 0,-15 9 0,4 4 0,-23 7 0,-5 8 0,-5 4 0,-6-1 0,-6 13 0,3-12 0,1-2 0,8-10 0</inkml:trace>
  <inkml:trace contextRef="#ctx0" brushRef="#br0" timeOffset="12916">15234 8422 8191,'-1'5'0,"2"-1"5063,16 1-5063,4 4 2818,10 10-2818,-2 2 1719,3 10-1719,-2-3 0,-1 8 6784,-4-12-6784,-7-2 0,-5-10 0,-3-6 0,-1-3 0,-5-1 0</inkml:trace>
  <inkml:trace contextRef="#ctx0" brushRef="#br0" timeOffset="13174">15377 8646 8636,'-4'6'0,"5"-1"5102,6 5-5102,15 5 2752,25 1-2752,-8-5 0,14-12 1658,-30-11-1658,-4-12 1606,-19-9 1,2 14 0,-9-3 0</inkml:trace>
  <inkml:trace contextRef="#ctx0" brushRef="#br0" timeOffset="14522">17003 8714 8191,'-9'-5'0,"4"7"5063,6 5-5063,8 19 0,8 14 0,-5-10 0,1 2 1409,-1-4 0,1 0-1409,0 6 0,1-2 0,7 10 1719,-7-3-1719,-3-19 1696,-5-8 0,-2-7 0,-2-1 0</inkml:trace>
  <inkml:trace contextRef="#ctx0" brushRef="#br0" timeOffset="14751">17071 9051 8191,'0'13'0,"1"-3"5063,13 1-5063,14-3 0,-8-7 0,11-1 2818,-16-11-2818,1-7 429,-5-14 1,-3 13 0,-4-2 0</inkml:trace>
  <inkml:trace contextRef="#ctx0" brushRef="#br0" timeOffset="83406">11712 10132 24575,'-5'-6'0,"1"-1"0,6-2 0,0 0 0,1-4 0,-1 3 0,-2-7 0,2 3 0,-1-9 0,10-9 0,0-15 0,1 14 0,2-2-1370,2-6 1,1-3 1369,0 7 0,1-1 0,2-1 0,2 0 0,3 0 0,2-1 0,-5 4 0,2-1 0,0 0 0,3 1-1017,3 0 1,2 0 0,1 0 0,0 1 1016,1-2 0,0 0 0,1 0 0,1 2 0,2 1 0,1 0 0,1 2 0,0 1 0,-2 3 0,1 1 0,0 2 0,0 2 0,9-4 0,-1 2 0,5 6 0,-5 7 0,3 4 0,1 3 0,-2 2 0,4 1 0,-2 3 0,1 3 0,-3 1 0,2 3 0,-1 1 0,-1 1-847,5 3 1,-3 2 0,2 0 846,-12-1 0,1 0 0,-1 1 0,1 0 0,2 0 0,0 1 0,0 1 0,0 1 0,0 2 0,0 0 0,0 2 0,0 0 0,0 1 0,1 1 0,-1 1 0,-1 0 0,-2 0 0,0 1 0,0 1 0,-1 0-651,0 2 0,-1 0 0,0 1 0,-1 0 651,-2-2 0,0 1 0,0 0 0,-2 1 0,-1-2 0,-1 1 0,0 0 0,-1 0 0,8 8 0,0 1 0,-3 1 315,-3-3 0,-2 1 0,-1 1-315,-2 0 0,-1 2 0,-2 0 0,-2 0 0,-3 1 0,-1 0 368,-2 2 0,0 1 0,-2 0-368,-1 2 0,-1 1 0,-3 3 0,-3 0 0,-1 4 0,-3 1 0,1-3 0,-2-7 0,0-2 0,-1 0 0,-1 1 0,0 9 0,-1 2 0,-2-1 0,0-3 0,-2 1 0,-1-3 0,-1 0 0,0-3 0,-2-1 0,0 0 0,0-1 0,-2-1 0,0-1 0,0-3 0,-1-1 0,-1 0 0,0-2 0,0-1 0,-1-2 0,-8 11 0,-2-1 0,-4 0 0,-2 0 589,-4-2 0,-2-1-589,9-10 0,-2 0 0,0 0 0,0-1 0,-1-1 0,-2 0 0,-3 3 0,-3 0 0,1 0 0,-2 0 0,-1 1 0,-1-2 0,6-7 0,-2-1 0,0 1 0,0 0 2,-1 2 0,1 1 0,0 0 1,-2-2-3,0-1 0,-1-2 0,0 0 0,-1 0 0,1-1 0,1 1 0,-2-2 0,1-2 0,-11 1 0,0-3 0,0-3 0,-2-1 0,0-3 0,1-3-91,1-2 0,1-4 0,-1-1 91,1 0 0,0-3 0,-1 0 0,1-2 0,0-1 0,-1-2 0,-2-3 0,0-2 0,1-1 0,2 0 0,1-1 0,1-2-182,0-4 1,2-2 0,1-1 181,6 1 0,1 0 0,5 0 0,1 1 0,5 1 0,-10-14 0</inkml:trace>
  <inkml:trace contextRef="#ctx0" brushRef="#br0" timeOffset="83998">12413 12208 8191,'-17'5'0,"3"0"5063,2 0-5063,4-6 2818,4-12-2818,4-23 0,3-11 0,0-3 0,1-6-449,-1 16 1,0-4 0,0-1 0,1 0 448,-1 0 0,0 0 0,1-1 0,-2 1 0,0 2 0,0 0 0,0 1 0,0 1 1220,1-9 0,1 1 0,-1 3-1220,-1-3 0,1 7 0,7-2 0,11 42 0,0 16 0,3 6 0,14 9 0,6 2-315,-6-3 1,2 2-1,1-1 315,-6-6 0,0 0 0,1-1 0,0 1 0,10 6 0,0-1 0,3-2 0,-5-8 0,3-2 0,-2-1 0,-5-2 0,1 5 0,-3-4 0,9-6 0,0-1 0</inkml:trace>
  <inkml:trace contextRef="#ctx0" brushRef="#br0" timeOffset="120519">6728 15827 24575,'-8'-15'0,"4"3"0,1-1 0,1 4 0,-2 2 0,-5 10 0,4 5 0,0 9 0,7-4 0,3-2 0,5-9 0,1-9 0,-9-9 0,-2 4 0,-12 1 0,7 14 0,1 7 0,8-2 0,5 0 0,-3-6 0,1-2 0</inkml:trace>
  <inkml:trace contextRef="#ctx0" brushRef="#br0" timeOffset="120954">7621 15568 8191,'-2'-9'0,"-2"4"5063,-7 1-5063,-6 13 2818,1 1-2818,1 5 1719,24-7-1719,0-9 6784,17-11-6784,-13-3 0,-2-2 0,-10 5 0,-9 4 0,-4 6 0,-8 11 0,5 3 0,0 8 0,12-6 0,8-3 0,13-6 0,-7-3 0,3-2 0</inkml:trace>
  <inkml:trace contextRef="#ctx0" brushRef="#br0" timeOffset="121390">8506 15746 8730,'-10'-2'0,"-1"5"5108,-1 6-5108,5 6 2738,9-4-2738,5-4 1645,6-8-1645,-3-4 6354,0-2-6354,-5 0 0,-11 4 0,-1 8 0,2 1 0,1 2 0,8-6 0</inkml:trace>
  <inkml:trace contextRef="#ctx0" brushRef="#br0" timeOffset="121900">8380 16637 24575,'5'-6'0,"-1"-1"0,-8 2 0,0 8 0,0 3 0,4 10 0,4-8 0,4 0 0,1-6 0,3-7 0,-4 0 0,3-9 0,-11 4 0,-5 6 0,-2 9 0,-3 6 0,7-2 0,1-5 0</inkml:trace>
  <inkml:trace contextRef="#ctx0" brushRef="#br0" timeOffset="122320">7486 16439 24575,'-3'9'0,"5"-2"0,1-7 0,-6-5 0,-5 14 0,-3-8 0,3 18 0,8-10 0,0-4 0,2-1 0</inkml:trace>
  <inkml:trace contextRef="#ctx0" brushRef="#br0" timeOffset="123054">6784 16700 24575,'-5'0'0,"4"0"0,3 11 0,5-9 0,0-5 0,-3-7 0,-4-4 0,-6-3 0,-2 6 0,-2 2 0,1 11 0,4 7 0,1 4 0,6 5 0,3-7 0,3 1 0,4-6 0,-6-2 0,2-1 0</inkml:trace>
  <inkml:trace contextRef="#ctx0" brushRef="#br0" timeOffset="123461">7393 17125 8191,'-7'-2'0,"-4"1"5063,1-2-5063,-6 6 2818,8 4-2818,8-3 1719,4-5-1719,7-10 6784,-5 1-6784,-5-2 0,-3 10 0,-3 3 0,16 20 0,12-18 0,-2 11 0,0-18 0</inkml:trace>
  <inkml:trace contextRef="#ctx0" brushRef="#br0" timeOffset="123839">7994 17155 8191,'0'9'0,"-2"0"5063,2 3-5063,2-2 2818,3-3-2818,7-9 1719,6-18-1719,-2 3 6784,0-9-6784,-8 28 0,-10 1 0,-1 14 0,-3-8 0,1-5 0</inkml:trace>
  <inkml:trace contextRef="#ctx0" brushRef="#br0" timeOffset="124242">6605 17271 8191,'-5'9'0,"1"0"5063,3 0-5063,7-5 2818,2 0-2818,5-8 1719,-6-4-1719,0-2 6784,-6-3-6784,-4 8 0,-4 3 0,0 7 0,1 2 0,3 2 0,1-4 0,2-1 0</inkml:trace>
  <inkml:trace contextRef="#ctx0" brushRef="#br0" timeOffset="124596">6196 16367 24575,'-19'12'0,"5"-2"0,4 0 0,15-7 0,-3-8 0,9-3 0,-10 3 0,-3 10 0,0 5 0,-1-2 0,3-4 0</inkml:trace>
  <inkml:trace contextRef="#ctx0" brushRef="#br0" timeOffset="125187">6841 15841 8191,'-13'-6'0,"1"9"5063,4 13-5063,0 22 0,1-11 0,0 1 1099,-1 3 1,0 1-1100,0-1 0,0-1 1803,-6 17-1803,9-19 0,1-13 0,4-11 0</inkml:trace>
  <inkml:trace contextRef="#ctx0" brushRef="#br0" timeOffset="125359">6688 16115 24575,'-5'13'0,"4"7"0,5-2 0,5 6 0,-1-13 0,2-1 0,2-10 0,-2-2 0,9-13 0,5-8 0,-10 8 0,3-1 0</inkml:trace>
  <inkml:trace contextRef="#ctx0" brushRef="#br0" timeOffset="125936">7457 15616 8191,'9'4'0,"7"9"4532,19 10-4532,-13-2 0,1 4 0,0 0 0,1 3 0,1 7 0,0 1 0,0-2 0,-1-1 0,-4 0 0,-2-2 0,-3-6 0,-1-2 2881,3 9-2881,-8-12 0,-6-11 0,-1-5 0</inkml:trace>
  <inkml:trace contextRef="#ctx0" brushRef="#br0" timeOffset="126198">7664 16056 8191,'-14'3'0,"13"2"5063,13-5-5063,20 7 2818,8-6-2818,0 3 0,-1-4 1719,-14 0-1719,-3-6 6784,-11 1-6784,-4-10 0,-8 2 0,-2-1 0,0 5 0,1 5 0</inkml:trace>
  <inkml:trace contextRef="#ctx0" brushRef="#br0" timeOffset="126653">7484 16558 8191,'-1'-6'0,"4"-1"5063,9-20-5063,-1-3 0,0-18 0,-10 18 0,-3 0 1409,-5-1 0,-2-1-1409,-2-6 0,-1-1 0,-3 4 0,-2 1 859,2 2 1,0 2-860,-7-10 1696,4 15 0,12 17 0,2 6 0</inkml:trace>
  <inkml:trace contextRef="#ctx0" brushRef="#br0" timeOffset="126973">7333 16039 8191,'-47'5'0,"7"2"5063,8-1-5063,14 3 2818,6 1-2818,16-5 1719,17-19-1719,21-15 0,-10 8 0,2-3 0,-1-1 0,1 2 3392,-1 6 0,-2 5-3392,7 6 0,-12 20 0,-21 11 0,1-1 0,2-10 0,-4-5 0,4-4 0</inkml:trace>
  <inkml:trace contextRef="#ctx0" brushRef="#br0" timeOffset="127454">8513 15854 8191,'-25'16'0,"-1"11"5063,8-2-5063,-6 17 0,-3 7 0,6-12 0,-1 0 0,-1 1 0,-2 2 0,2-2 0,-1 0 0,2-3 1227,-2-4 0,1-3-1227,-5 9 0,11-19 0,13-14 0</inkml:trace>
  <inkml:trace contextRef="#ctx0" brushRef="#br0" timeOffset="127688">8157 16227 8191,'-14'10'0,"0"2"5063,7 12-5063,-2 8 0,8 1 0,-1-4 2818,5-7-2818,3-14 1719,12 4-1719,-3-7 1696,15-1 0,-19-1 0,4-3 0</inkml:trace>
  <inkml:trace contextRef="#ctx0" brushRef="#br0" timeOffset="128206">8327 16528 24575,'4'3'0,"4"-12"0,17-28 0,-10 13 0,2-2-1439,6-7 0,2 0 1439,2 3 0,1 0-166,-4 0 0,1 2 166,1 6 0,-2 1 752,4-12-752,-6 15 0,-16 9 0,-2 5 0</inkml:trace>
  <inkml:trace contextRef="#ctx0" brushRef="#br0" timeOffset="128521">8620 16100 8191,'7'-7'0,"3"4"5063,4-3-5063,9 1 2818,3-2-2818,5 3 1719,-5 0-1719,-6 8 6784,-12 1-6784,-4 8 0,-7 14 0,-5 1 0,-5 11 0,-3-7 0,7-14 0,2-4 0</inkml:trace>
  <inkml:trace contextRef="#ctx0" brushRef="#br0" timeOffset="129014">8095 17213 8191,'-9'-2'0,"4"-2"5063,1-3-5063,1-13 0,-2-1 0,-8-18 0,0-1 0,-1 10 0,-3-1 0,-1 4 0,-2 0 0,-4-9 0,-2 1 1409,1 7 0,1 2-1409,1-1 0,1 2 0,-11-12 429,9 13 1,13 13 0,7 7 0</inkml:trace>
  <inkml:trace contextRef="#ctx0" brushRef="#br0" timeOffset="129326">7802 16726 8191,'-18'0'0,"5"4"5063,4 1-5063,16-10 2818,16-36-2818,5 0 0,-12 14 0,0 2 1719,6 0-1719,-11 23 6784,2 9-6784,-6 13 0,3 5 0,-6 7 0,2-7 0,-5-9 0,1-8 0</inkml:trace>
  <inkml:trace contextRef="#ctx0" brushRef="#br0" timeOffset="129766">7326 17207 9406,'7'4'0,"0"-1"5118,2-3-5118,-4-5 2631,1-6-2631,-8-2 1555,0-17-1555,-10-8 0,-4-5 0,1 2 0,-1-3 1029,0 3 0,-2-3 0,1 2-1029,-4-6 0,1 3 0,4 1 0,1 4 0,-1-1 0,9 12 0</inkml:trace>
  <inkml:trace contextRef="#ctx0" brushRef="#br0" timeOffset="130055">7137 16651 8191,'-9'-2'0,"6"-4"5063,19-26-5063,4-1 1409,-5 7 0,3 6-1409,5 17 1719,-6 18-1719,-4 32 6784,-5-14-6784,-1-2 0,0-18 0,-3-4 0,0-5 0</inkml:trace>
  <inkml:trace contextRef="#ctx0" brushRef="#br0" timeOffset="130454">6798 16645 24575,'14'-5'0,"14"-5"0,14-16 0,-16 8 0,1-2 0,8-7 0,1-3-1737,-3-4 1,-1-1 1736,0 6 0,-3 1 217,-7 2 0,-3 4 1,-1 3-1,-13 11 0</inkml:trace>
  <inkml:trace contextRef="#ctx0" brushRef="#br0" timeOffset="130733">7121 16297 8191,'5'-5'0,"9"-1"4791,25-11-4791,9 1 0,0 0 2851,-11 11-2851,-24 13 1753,-10 6-1753,-14 9 6682,-13 19-6682,0 1 0,1-7 0,11-16 0</inkml:trace>
  <inkml:trace contextRef="#ctx0" brushRef="#br0" timeOffset="131279">6676 17391 24575,'-8'-8'0,"-2"-1"0,-2-22 0,-15-11 0,13 10 0,0-4-797,-5-4 1,0 0 796,3-2 0,3-1 0,1 4 0,2 2 386,-1-12-386,6 16 0,5 25 0,0 4 0</inkml:trace>
  <inkml:trace contextRef="#ctx0" brushRef="#br0" timeOffset="131555">6485 16871 8191,'-10'-5'0,"8"-6"5063,0 1-5063,19-16 2818,1 4-2818,1 0 1719,-3 13-1719,1 24 6784,-8-5-6784,7 15 0,-12-15 0,1 3 0,0-4 0,-3-4 0,0-1 0</inkml:trace>
  <inkml:trace contextRef="#ctx0" brushRef="#br0" timeOffset="132054">6280 16357 8191,'-12'-3'0,"-2"-1"5063,19 7-5063,11-5 0,25 6 0,12-4 0,-5 4 0,-1 0 2818,-16 4-2818,-7 1 0,-14-5 0,-3 1 0</inkml:trace>
  <inkml:trace contextRef="#ctx0" brushRef="#br0" timeOffset="132340">6422 16220 8225,'-5'2'0,"7"-1"5067,11 7-5067,22-1 0,6 6 0,6 1 2813,-11 2-2813,-17-3 1714,-5 2-1714,-13-1 6756,-2 3-6756,-6 6 0,-9 5 0,-3 7 0,-7-4 0,0-1 0,13-17 0,2-2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2T13:04:29.3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14749 1470 24575,'7'10'0,"-1"5"0,7 11 0,-4 14 0,-1-7 0,-1 2 0,-4 3 0,-1 2 0,-1 9 0,-2 0 0,-1-2 0,-2-1-497,-2 1 0,0-3 497,3-8 0,0-2-136,-2 19 136,7-24 0,-1-14 0,1-11 0</inkml:trace>
  <inkml:trace contextRef="#ctx0" brushRef="#br0" timeOffset="4800">15462 1338 24575,'-9'2'0,"-7"9"0,2 8 0,-12 22 0,7 7 0,7-12 0,3 3 0,8 10 0,5 1 0,-1-11 0,5-2 0,11 4 0,6-6 0,15-8 0,-10-24 0,0-5 0,12-4 0,5-21 0,-26 4 0,-3-3 0,-3 1 0,-4-3 0,-1-20 0,-7-3 0,-4 17 0,-5 0 0,-7-12 0,-5 2 0,1 15 0,-2 5 0,-4 1 0,0 4 0,-19-1 0,17 11 0,11 9 0</inkml:trace>
  <inkml:trace contextRef="#ctx0" brushRef="#br0" timeOffset="7046">16270 1245 24575,'6'24'0,"1"7"0,-3-2 0,2 2-1394,1 4 0,1 2 1394,-2 8 0,1 1 0,1 0 0,0-1 0,-4-5 0,-1-2 0,2 1 0,-1-3 0,-6 12 221,5-10 0,-6-22 0,3-8 0</inkml:trace>
  <inkml:trace contextRef="#ctx0" brushRef="#br0" timeOffset="9760">17066 1351 8191,'-17'-3'0,"0"5"4929,4 14-4929,-5 19 0,12-5 0,1 2 0,-1 6 0,2 2 0,6 2 0,5 1 926,2-3 0,5-2-926,7-8 0,5-6 0,2-5 0,4-5 0,5-6 0,2-8 0,1-8 0,0-5 932,0 0 0,-2-4-932,-8-7 0,-3-4 0,-4 2 0,-5-2 2783,-7-2 0,-6-1-2783,-3 1 0,-4-1 0,-7-7 0,-5 1 0,-3 3 0,-4 1 67,-5-4 1,-3 2-68,-4 7 0,-1 5 0,7 9 0,2 3 0,-13-4 0,23 19 0</inkml:trace>
  <inkml:trace contextRef="#ctx0" brushRef="#br0" timeOffset="12624">18073 1374 24575,'-15'0'0,"3"2"0,-8 12 0,5 20 0,-7 11 0,12-9 0,3 3 0,3-7 0,2 0 0,5 6 0,4-1-212,3-10 0,4-3 212,25 15 0,3-16 0,5-18 0,-7-2 0,-8-12 0,8-14 0,-18-8 0,-6 8 0,-2-2 0,-4-28 0,-10 22 0,-1 0 0,-3 0 0,-3-1 0,-4-1 0,-3 3 0,-14-10 0,-14 11 0,22 21 0,0 4 0</inkml:trace>
  <inkml:trace contextRef="#ctx0" brushRef="#br0" timeOffset="13641">18925 1409 8191,'-6'-17'0,"-1"6"5063,0-1-5063,-2 9 2818,0-2-2818,0 7 1719,-9 16-1719,3 8 0,4 0 0,2 4 0,6 21 0,6 2 0,2-18 0,5-1 0,7 12 0,7-9 6229,26-24-6229,-19-15 0,0-6 0,-1-6 0,-2-4 0,-4-1 0,-2-3 0,-3-2 0,-3-2 0,-4 0 0,-5-1 0,-2-22 0,-5-4 0,-18 6 0,-6 5 0,-6 13 0,-5 12 0,1 26 0,15-6 0,3 9 0</inkml:trace>
  <inkml:trace contextRef="#ctx0" brushRef="#br0" timeOffset="14684">19776 1340 8191,'-22'-9'0,"0"0"5063,4 15-5063,-3 4 0,-2 20 0,6 13 1091,11-16 1,2 1-1092,3 3 0,2-1 890,3-1 1,2-3-891,17 19 0,4-18 6500,20-13-6500,1-24 0,3-10 0,-28 2 0,-2-3 0,11-17 0,-13-8 0,-5 3 0,-14-3 0,-10-1 0,-8 4 818,-1 13-818,-10 9 9,-3 15 1,13 2 0,-2 4 0</inkml:trace>
  <inkml:trace contextRef="#ctx0" brushRef="#br0" timeOffset="15445">20433 1213 24575,'0'31'0,"-7"9"0,-2 7 0,3-5 0,-2 2-2382,1 2 1,-1 3 0,0-4 2381,-1 4 0,1-3 0,7-2 0,0-5 0,-3 0 0,8-18 0</inkml:trace>
  <inkml:trace contextRef="#ctx0" brushRef="#br0" timeOffset="16949">21551 1039 8191,'-14'-5'0,"-2"2"5063,6 1-5063,-6 2 2818,2 5-2818,-3 1 0,-11 24 0,7 14 0,9 7 0,8 4 0,8-14 0,7 0 0,4 10 0,8-7 0,5-24 0,2-8 0,-2-5 0,-1-4 0,20-11 1719,-12-9-1719,-12-7 6784,-8 2-6784,-10-8 0,-6 11 0,-31-20 0,15 23 0,-12-8 0,21 22 0</inkml:trace>
  <inkml:trace contextRef="#ctx0" brushRef="#br0" timeOffset="17624">22098 1259 8191,'-4'-7'0,"-4"5"5063,-9 11-5063,-11 19 0,10-4 0,0 4 0,-2 6 0,2 4 709,4 1 0,4 1-709,1-1 0,7-1 950,9-10 0,4-3-950,11 12 0,26-27 6181,-13-11-6181,12-22 0,-12-5 0,-7-7 0,-1-6 0,-18 1 0,-1 0 0,-12 1 0,-2 14 1822,-6 6-1822,1 9 0,2 7 0,5 1 0</inkml:trace>
  <inkml:trace contextRef="#ctx0" brushRef="#br0" timeOffset="18125">22897 1410 24575,'-9'1'0,"-6"9"0,-9 13 0,-4 19 0,11-18 0,0 3-800,5 6 0,2 2 800,4-7 0,2 0 388,7 25-388,10-23 0,10-11 0,3-17 0,12-8 0,4-17 0,1-7 0,-24 10 0,-3-3 0,7-20 0,-9-3 0,-13-1 1212,-5 7-1212,-6 12 0,-6 12 0,10 12 0,-2 4 0</inkml:trace>
  <inkml:trace contextRef="#ctx0" brushRef="#br0" timeOffset="18885">23295 1566 8191,'-11'-14'0,"-1"2"5063,-5 6-5063,-7 11 2818,-1 4-2818,-9 16 1719,6 14-1719,5 5 0,19-14 0,7 0 0,18 15 0,1-24 0,4-5 0,6-4 0,2-5 3392,1-7 0,-1-4-3392,-2-2 0,-2-3 0,13-14 0,-12-7 0,-19 1 0,-8-4 0,-13-5 0,-4 4 0,-2 2 0,3 12 0,-2 9 0,8 6 0,-2 3 0</inkml:trace>
  <inkml:trace contextRef="#ctx0" brushRef="#br0" timeOffset="19592">24109 1329 8191,'3'12'0,"-6"17"1884,-2 0 0,-1 3-1884,0 3 0,0 2 0,-5 15 0,1-1 0,4-19 0,1-2 591,-1 6 0,1-6 0,2-14 0,3-9 1</inkml:trace>
  <inkml:trace contextRef="#ctx0" brushRef="#br0" timeOffset="20683">24652 1385 8191,'-2'-6'0,"-4"-1"5063,-10 5-5063,-2 10 0,-17 20 0,17-6 0,2 2 0,-2 7 0,3 2 0,2-1 0,4 1 1233,6 1 0,5 0-1233,17 12 0,15-12 0,15-29 0,-5-16 0,-17 0 0,-2-3 0,10-18 0,-5 2 0,-13 2 0,-6-3 1768,-7 13-1768,-4-13 6634,-4 13-6634,-5-6 0,-2 12 0,-4 1 113,1 10 0,6-1 0,4 4 1</inkml:trace>
  <inkml:trace contextRef="#ctx0" brushRef="#br0" timeOffset="21109">25468 1485 24575,'-9'2'0,"0"3"0,-9 14 0,4 3 0,-5 19 0,15-7 0,8 4 0,9-18 0,10-1 0,2-20 0,7 0 0,2-15 0,-11 1 0,3-34 0,-19 12 0,-2-11 0,-11 18 0,-5 18 0,-4 3 0,-2 9 0,6 5 0,2-1 0,7 0 0</inkml:trace>
  <inkml:trace contextRef="#ctx0" brushRef="#br0" timeOffset="21420">25828 1492 8191,'2'-9'0,"2"-4"5063,-1 3-5063,-3 5 2818,-6 9-2818,-8 19 0,1 8 0,2 16 0,2-6 0,6 0 0,22 5 1719,15-7-1719,8-29 0,-13-16 0,-1-4 0,0 0 0,3-14 0</inkml:trace>
  <inkml:trace contextRef="#ctx0" brushRef="#br0" timeOffset="21541">25992 1687 24575,'-40'-8'0,"-1"0"0,-2 2 0,6 3 0,9 4 0,1 3 0</inkml:trace>
  <inkml:trace contextRef="#ctx0" brushRef="#br0" timeOffset="25033">12951 1779 12063,'5'5'0,"9"1"2403,15 0 0,8 0-2403,-4-3 0,2 0 0,17 2 0,1-1-539,-6-6 1,-2-1 538,-3 5 0,0-1 675,-2-3 0,-4 0-675,13 10 868,-16-6 0,-25 1 1,-4-1-1</inkml:trace>
  <inkml:trace contextRef="#ctx0" brushRef="#br0" timeOffset="25324">13461 1677 8191,'-14'0'0,"47"-8"4932,1 6-4932,-1-1 0,3 1 2834,10 11-2834,-16 4 1735,-15 4-1735,-14 6 6736,-12-1-6736,-6 5 147,-13-1-147,6-7 0,0 1 0,-11 9 0,-1-2 0,25-16 0</inkml:trace>
  <inkml:trace contextRef="#ctx0" brushRef="#br0" timeOffset="53341">14202 3391 8191,'-6'5'0,"7"-1"5063,0-4-5063,8-2 2818,3 2-2818,8-2 1719,-1 4-1719,11 3 6784,-8 9-6784,0-1 0,-5 15 0,-15-2 0,-1 7 0,-18 5 0,-9 10 0,6-20 0,-2 1 0,-2 4 0,-1 0-951,-3 3 1,0 0 950,0-3 0,1 1-246,4-4-1,2-1 247,-9 12 0,17-19 0,15-9 0,14-3 0,12-5 1851,13-4-1851,2-15 0,2-5 108,-18 1 1,-3 1-1,4-1 1,1-1 0</inkml:trace>
  <inkml:trace contextRef="#ctx0" brushRef="#br0" timeOffset="53709">14606 3032 24575,'4'25'0,"0"12"0,-8-3 0,3-1 0,-3-3 0,5-16 0,0-6 0,1-4 0</inkml:trace>
  <inkml:trace contextRef="#ctx0" brushRef="#br0" timeOffset="54060">14833 2914 8336,'-8'5'0,"1"16"5079,-4 12-5079,6-4 0,0 2 0,0 1 0,0-1 1064,-1 4 1,1 0-1065,4-4 0,1 0 1792,2 19-1792,7-23 6387,2-8-6387,-3-19 0,1-5 0,-1-5 852,-1-4-852,-4-3 0,-3 0 0,-4 3 0,-4 2 0,-5 7 0,3 5 0,2 1 0,4 3 0</inkml:trace>
  <inkml:trace contextRef="#ctx0" brushRef="#br0" timeOffset="54408">15003 3720 8191,'9'2'0,"-1"-2"5063,15-3-5063,1-4 2818,1 0-2818,7-1 1719,-7 3-1719,-5 4 0,-11 1 0,-5 2 0</inkml:trace>
  <inkml:trace contextRef="#ctx0" brushRef="#br0" timeOffset="54691">15405 3390 8191,'9'4'0,"-4"4"5063,-1 19-5063,-4 13 0,0-10 0,0 2 1409,0-1 0,0 1-1409,0 2 0,0 0 0,0 14 0,-4 3 429,-2-24 1,0-4 0,1-16 0</inkml:trace>
  <inkml:trace contextRef="#ctx0" brushRef="#br0" timeOffset="56745">16274 3618 10851,'12'-1'0,"3"2"5007,24-9-5007,7 2 0,3-3 2388,4-1-2388,-6 3 0,-16 0 342,-5 4 1,-21 1-1,-1 2 1</inkml:trace>
  <inkml:trace contextRef="#ctx0" brushRef="#br0" timeOffset="57075">16295 3787 24575,'25'-2'0,"12"-3"0,-3-3 0,12-1 0,1 4 0,-14-2 0,4 6 0,-18-4 0,-3 5 0,-9-3 0</inkml:trace>
  <inkml:trace contextRef="#ctx0" brushRef="#br0" timeOffset="60001">17348 3314 24575,'-11'7'0,"-7"22"0,5 0 0,1 4 0,-5 8 0,1 4 0,2 8 0,3 0-1705,1-2 1,3-2 1704,7-9 0,3-2 0,4 15 1068,18-25-1068,-12-19 559,7-4-559,-11-9 0,-2-1 0,1-14 1782,-8 3-1782,-1-14 0,-9 5 0,-6-4 0,-8 5 0,2 12 0,-8 12 0,18 2 0,-2 5 0</inkml:trace>
  <inkml:trace contextRef="#ctx0" brushRef="#br0" timeOffset="60475">17679 3427 8191,'-9'2'0,"0"3"5063,-1 5-5063,-8 13 2818,7 3-2818,-3 8 1719,18-11-1719,12-1 0,16-15 6784,2 7-6784,-3-7 0,-12 9 0,-11-2 0,-8 3 0,-8 7 0,-1-5 0,-10 7 0,-7-2 0,7-12 0,-1 0 0,16-14 0</inkml:trace>
  <inkml:trace contextRef="#ctx0" brushRef="#br0" timeOffset="60614">17594 3414 8191,'6'-4'0,"5"-2"5063,15 8-5063,14-9 0,-10 4 0,2 0 563,0-2 1,-1-1-1,10 0 1,-14 2 0</inkml:trace>
  <inkml:trace contextRef="#ctx0" brushRef="#br0" timeOffset="60912">18080 3278 8191,'4'-1'0,"0"5"5063,0 23-5063,-6 20 0,-1-14 0,0 4 704,-3 4 1,0 2-705,1 3 0,-1-1 551,0-2 0,1-1-551,-1-6 0,1-2 1445,-1 19 0,2-29 0,4-10 0</inkml:trace>
  <inkml:trace contextRef="#ctx0" brushRef="#br0" timeOffset="61179">18201 3667 8191,'-4'-7'0,"-5"5"5063,-4 6-5063,-2 7 2818,1 4-2818,8 2 1719,6 0-1719,15-1 6784,8 1-6784,9-5 0,-7-4 0,-2-2 0,-5-3 0,-5 0 0,-4 0 0,-5-3 0</inkml:trace>
  <inkml:trace contextRef="#ctx0" brushRef="#br0" timeOffset="63249">16349 3673 8191,'-5'-4'0,"9"-8"5063,13-5-5063,13-9 2818,1 0-2818,-3 5 1719,-2 7-1719,-9 12 6784,5 24-6784,-4 0 0,4 24 0,-6-12 0,-2-6 0,2-10 0,10-22 0,10-14 0,-11 4 0,-1-3 0,-3-2 0,-1-1 0,8-10 0,-19 11 0,-7 12 0,-6 7 0</inkml:trace>
  <inkml:trace contextRef="#ctx0" brushRef="#br0" timeOffset="63866">16367 3805 8327,'-7'5'0,"28"-21"4677,4-4-4677,2 2 0,3 0 0,-5 2 0,0 2 0,28 3 0,-10 16 2849,-11 16-2849,-6 16 0,-13-4 1749,0-4-1749,-4-10 6526,3-14-6526,8-5 447,12-13-447,8-6 0,0-4 0,-8 6 0,-12 9 0,-11 6 0,-5 2 0</inkml:trace>
  <inkml:trace contextRef="#ctx0" brushRef="#br0" timeOffset="68159">20998 2941 10127,'-11'23'0,"3"5"4571,-10 19-4571,3 6 0,7-26 0,1 1 0,0 20 650,7-13 1,5-20-1,-1-11 1</inkml:trace>
  <inkml:trace contextRef="#ctx0" brushRef="#br0" timeOffset="68474">21259 2968 8191,'-15'14'0,"2"8"5063,-7 27-5063,16 6 0,7-7 2818,11-12-2818,9-20 1719,-4-14-1719,5-7 6784,-13-3-6784,-5-14 0,-9 10 0,-17-16 0,-3 14 0,-4-6 0,6 10 0,13 4 0,4 4 0</inkml:trace>
  <inkml:trace contextRef="#ctx0" brushRef="#br0" timeOffset="68687">21551 3044 24575,'0'32'0,"-2"-1"0,0 3 0,-4 20 0,2-19 0,-1-1 0,2 4 0,0-22 0,6-8 0</inkml:trace>
  <inkml:trace contextRef="#ctx0" brushRef="#br0" timeOffset="69033">21859 2973 8191,'-9'4'0,"1"5"5063,0 11-5063,5 32 2818,-1-20-2818,8 16 1719,5-37-1719,11-10 6784,-2-5-6784,5-12 0,-11 0 0,-2-12 0,-9 10 0,0-6 0,-9 10 0,-3 3 0,-2 7 0,-1 3 0,5 1 0,5 2 0</inkml:trace>
  <inkml:trace contextRef="#ctx0" brushRef="#br0" timeOffset="69383">22225 3034 8191,'-7'-6'0,"-5"17"5063,8-4-5063,-3 23 2818,11-5-2818,4-4 1719,5-7-1719,11-15 6784,-5-5-6784,2-6 0,-10-7 0,-11 1 0,-3 2 0,-12 5 0,5 8 0,6 1 0,1 2 0,7 0 0</inkml:trace>
  <inkml:trace contextRef="#ctx0" brushRef="#br0" timeOffset="69678">22559 3031 24575,'-16'2'0,"4"1"0,3 7 0,5 1 0,6 6 0,4 0 0,6-5 0,2-4 0,3-10 0,0-5 0,-5-7 0,-2 3 0,-9-1 0,-3 3 0,-9-1 0,1 4 0,2 1 0,4 5 0</inkml:trace>
  <inkml:trace contextRef="#ctx0" brushRef="#br0" timeOffset="70191">22725 2974 8840,'-3'2'0,"-1"1"5112,4 6-5112,-2-8 2721,-1 9-2721,3 10 0,-7 20 0,6-13 0,0 2 1630,-3 26-1630,7-9 6272,-2-14-6272,1-12 0,-5-7 0,1-8 0,0-1 0</inkml:trace>
  <inkml:trace contextRef="#ctx0" brushRef="#br0" timeOffset="70966">20958 3315 24575,'34'7'0,"20"-2"0,-25-7 0,-2 0 0,16 0 0,-9-2 0</inkml:trace>
  <inkml:trace contextRef="#ctx0" brushRef="#br0" timeOffset="71095">21386 3306 8191,'13'3'0,"7"2"1265,18 1 1,-17-2 0,7 1 0</inkml:trace>
  <inkml:trace contextRef="#ctx0" brushRef="#br0" timeOffset="71217">21706 3357 8802,'16'10'0,"11"-6"1277,19 7 1,-18-10 0,-1 4 0</inkml:trace>
  <inkml:trace contextRef="#ctx0" brushRef="#br0" timeOffset="71341">22405 3436 24575,'9'2'0,"-4"-2"0,-1 2 0</inkml:trace>
  <inkml:trace contextRef="#ctx0" brushRef="#br0" timeOffset="71478">22606 3413 8191,'13'0'0,"7"-3"0,-9 2 0,3-3 0</inkml:trace>
  <inkml:trace contextRef="#ctx0" brushRef="#br0" timeOffset="71596">22839 3409 8191,'-6'7'0,"4"-2"0,7-5 0,-1 0 0</inkml:trace>
  <inkml:trace contextRef="#ctx0" brushRef="#br0" timeOffset="90893">25429 1179 8538,'2'6'0,"6"16"0,3 10 1167,1 4 1,0 6-1,1 2-1167,-2 2 0,1 2 0,0 3 0,0-1 0,0 1 0,0 1 0,0 0 0,-1-3 0,0 5 0,-2-2 0,-1-4 0,1 0 0,-2-9 0,-1-17 0,-1-14 0</inkml:trace>
  <inkml:trace contextRef="#ctx0" brushRef="#br0" timeOffset="91209">25708 983 8191,'0'17'0,"-6"3"2531,-2 3 1,-3 7-2532,-7 10 0,-5 8 0,-2 3 0,7-12 0,-1 3 0,-1 2 0,0 0 0,0 0-431,-2 1 0,1 0 0,0 1 0,-1 0 0,0 0 431,0 1 0,-1 0 0,0 0 0,1-1 0,1-3 0,1-3 0,0-1 0,2-3 0,-1 1 182,-3 6 1,1-1-1,1-3 1,0-1-1,2-3 1,-3 12-1</inkml:trace>
  <inkml:trace contextRef="#ctx0" brushRef="#br0" timeOffset="100951">17151 4106 24575,'3'19'0,"26"26"0,2-17 0,5-2 0,3-3 0,13-8 0,-18-13 0,-1-4 0,-5-4 0,-2-5 0,-1-5 0,0-2-484,3 0 1,-1 0 483,-1 1 0,-2 3 317,11-4-317,2 17 160,-21 13-160,7 11 0,-12-4 0,0 5 490,-3-11-490,-1-2 0,0-9 0,9-11 0,3-12 0,11-11 0,-6 7 0,2 9 0,-11 19 0,-1 9 0,-1 12 0,-1-5 0,4 2 0,-2-12 0,17-8 0,-4-6 0,24-9 0,-3 8 0,7-3 0,-20 10 0,-3 1 0,2-1 0,6 3 0,-31-6 0,-4 1 0,-1-1 0</inkml:trace>
  <inkml:trace contextRef="#ctx0" brushRef="#br0" timeOffset="118901">25720 7518 24575,'-22'27'0,"-1"6"0,5-8 0,1 7 0,-7 10 0,14-19 0,1 4 0,19-11 0,0-7 0,7 4 0,-1-5 0,-2-5 0,-1 2 0,3-5 0,-2 0 0,3 3 0,-4-2 0,0 3 0,-4 1 0,-2-6 0,2-4 0,1-15 0,10-8 0,-3-5 0,2 6 0,-8 3 0,-3 7 0,-3 3 0,0 2 0,2 5 0,-4-2 0,-3 2 0,-9 0 0,-1 3 0,-7 2 0,4 2 0,-5 0 0,-5-4 0,8 3 0,-5-5 0,15 6 0,1-2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2T13:46:00.92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6279 11374 8191,'-13'5'0,"3"-4"5063,-3-1-5063,1-8 2818,-2 5-2818,-3-7 1719,-7 2-1719,-14-13 0,12 9 0,-3-1 0,-8-6 0,-2 0 1957,-9 1 0,-2 1-1957,15 3 0,0 0 0,-3 1 0,-1 1 0,-3 0 0,0 1 0,3-1 0,-2 0 0,3 0 0,-1-2 0,-10-2 0,-1-1 0,3 0 0,0-3 0,3-1-900,0-1 1,2-1 899,2-2 0,1 0 0,3 5 0,2 0-133,9 2 0,0 1 133,-20-2 0,20 9 0,1 5 633,11 1 0,4 3 0,5-1 1</inkml:trace>
  <inkml:trace contextRef="#ctx0" brushRef="#br0" timeOffset="774">6306 11388 8191,'-13'-9'0,"-6"-13"5063,3 7-5063,-5-18 0,1-6 0,5 15 0,0-2 0,-4-10 0,-1-3 0,-5-4 0,-1-2 723,8 11 1,0-3 0,-1 1-724,-1-3 0,-1 0 0,1-1-179,-1-1 0,0 0 1,1-1 178,-1 1 0,1-1 0,-1 2 0,1 2 0,-1 1 0,1 1 1497,-7-13 0,1 3-1497,3 10 0,2 2 0,-5-14 0,13 23 0,9 11 0</inkml:trace>
  <inkml:trace contextRef="#ctx0" brushRef="#br0" timeOffset="1269">6319 11458 24575,'-6'-21'0,"3"-10"0,-1-15 0,3 7 0,2-4 0,4-9 0,1-4-840,0 6 1,1-3 0,0-2 839,1 11 0,0-1 0,0-2 0,2 1-1281,0-6 0,2-1 1,-1-1-1,1 2 1281,-1 1 0,1 1 0,0 0 0,-1 1 0,1 1 0,0 0 0,0 2 0,-1 0 0,0-4 0,0 2 0,-1 2 0,4-9 0,-1 4 0,-7 11 0,0 5 1590,4-12-1590,-10 21 0,-1 11 0,-3 13 0</inkml:trace>
  <inkml:trace contextRef="#ctx0" brushRef="#br0" timeOffset="1694">6344 11338 8191,'9'1'0,"9"-21"2531,2 0 1,4-4-2532,7-14 0,1-6 0,-6 8 0,1-4 0,1 0-368,-4 5 0,1 0 1,1-1-1,1-1 368,3-2 0,0-1 0,2 0 0,-1 1 0,2 1 0,-1-1 0,1 2 0,1 0 0,0 2 0,1 0 0,-1 2 0,0 1 0,5-4 0,-1 3 0,-1 0 315,-3 2 1,-2 1 0,-1 1-316,2-2 0,-4 0 2138,-6 5 1,-3 1-2139,0-6 0,-29 28 0,4 2 0,-11 13 0</inkml:trace>
  <inkml:trace contextRef="#ctx0" brushRef="#br0" timeOffset="2117">6526 11244 8191,'-9'0'0,"18"-8"5063,13-12-5063,9 2 0,6-2 0,10-6 0,3-1 702,-10 5 1,2-2 0,1 2-703,4 2 0,2 1 0,-1 0-209,-1-1 0,-1 1 0,0 2 209,0 3 0,0 1 0,-2 2 0,12-2 0,-4 2 2320,-12 4 0,-3 2-2320,14 4 0,-25 2 0,-6 0 179,-1-12 0,-13 7 0,5-7 1</inkml:trace>
  <inkml:trace contextRef="#ctx0" brushRef="#br0" timeOffset="2558">6485 11456 24575,'54'-10'0,"-23"7"0,3 1 0,15 0 0,7 0-1883,-12 0 1,5 0 0,1 1 0,-3 0 1882,5 0 0,-2 1 0,3 0 0,-3-1 0,3 1 0,0 0 0,-6 0 0,9 2 0,-4 2 190,-3 6 1,-2 2-191,-8-4 0,-2 2 436,-5 4 1,-1 1-437,0-4 0,-2-1 0,11 12 0,-8-10 0,-16-4 0,-8-6 0</inkml:trace>
  <inkml:trace contextRef="#ctx0" brushRef="#br0" timeOffset="3022">6571 11365 8191,'-13'0'0,"14"12"5063,22 10-5063,6 0 0,9 5 0,0-1 0,-3-2 0,0 0 0,2 1 562,1 0 1,3 1 0,1 2 0,-2 0-563,-1 4 0,0 1 0,-2 0 0,-1-1 36,-1 0 0,-1-2 0,-2 3-36,5 7 0,-2 3 0,-5-2 0,-8-1 0,-6-3 2811,-2-5 1,-2 0-2812,-2 2 0,0-2 0,3 3 0,-1-2 0,-9-24 0,-1-5 0</inkml:trace>
  <inkml:trace contextRef="#ctx0" brushRef="#br0" timeOffset="3493">6529 11526 8191,'-4'-3'0,"1"3"5063,1 7-5063,15 23 0,11 8 0,0-5 0,2 3-417,2 7 1,1 5 0,2-1 416,0-5 0,1 0 0,-1 1 0,-2 1 0,-1 0 0,-1 1 0,1 1 0,-1 0 0,0 0 0,-4-4 0,0 0 0,-2-1 197,-3 0 0,-1 0 0,-1 0-197,-1-3 0,-1 1 0,-1-2 2105,-1 11 1,-1-3-2106,-3-9 0,-1-2 0,2 17 0,-4-33 0,-2-4 0</inkml:trace>
  <inkml:trace contextRef="#ctx0" brushRef="#br0" timeOffset="3951">6455 11645 24575,'9'45'0,"-2"-16"0,1 3 0,1 12 0,0 4 0,-1-10 0,0 3 0,0 1-2299,-1 3 0,-1 1 1,0 1 2298,1 3 0,-1 0 0,-1 1 0,-2-3 0,-1 1 0,0-2-219,0-3 1,0-1 0,0 0 218,-2-5 0,0 0 0,0-1 788,-3 9 0,1-1-788,2-6 0,-1-2 0,-7 11 0,8-18 0,-3-23 0</inkml:trace>
  <inkml:trace contextRef="#ctx0" brushRef="#br0" timeOffset="4415">6403 11384 8191,'-6'-3'0,"-1"1"5063,0 6-5063,-3 5 2818,-2 24-2818,-15 10 0,10-9 0,0 2 0,-5 3 0,-1 1 0,-3 3 0,0 1-184,10-10 0,0 2 0,0-1 184,-4 2 0,0-1 0,1 2 0,1 4 0,2 1 0,-1 0 0,-1-2 0,-1 1 0,2-1 1696,3-1 1,2 1 0,0-1-1697,-2 1 0,1 0 0,2-3 0,3 1 0,2-3 0,-2 0 0,2-6 0,6-10 0,0-12 0,0-4 0</inkml:trace>
  <inkml:trace contextRef="#ctx0" brushRef="#br0" timeOffset="5036">6463 11451 24575,'-26'15'0,"-8"6"0,15-8 0,-16 13 0,2-5 0,9-4 0,-3 1 0,-3-3 0,-2 1 0,-6 6 0,-2 0-1508,-2-2 1,-1 0 1507,-2 2 0,-1 1 0,3 0 0,0 0 0,-2-1 0,0 1 0,0 3 0,2 0 0,3-3 0,0 0-349,0 0 0,3-1 349,10-4 0,2-1 0,-1-2 0,4-1 0,1 2 0,4-4 0</inkml:trace>
  <inkml:trace contextRef="#ctx0" brushRef="#br0" timeOffset="5981">6317 11414 8191,'-7'4'0,"0"1"5063,-5-3-5063,-2 0 2818,-3 1-2818,-13-3 0,-10 3 0,-15-3 0,18 0 0,-1 0 0,-3 0 0,-3 0 703,-8-5 0,-2-1-703,17 4 0,0 0 0,-4-2 346,-4-3 1,-5-3 0,-1 1 0,2 1-347,-4 1 0,1 2 0,-2 0 0,3-1 0,-2-1 0,0 1 0,3 1-779,0 2 1,3 2 0,1 0 778,5 0 0,0 1 0,2 1 0,-12 1 0,2 0 0,6-1 0,3 0 0,11 3 0,3 0 0,-5-3 0,17 2 0</inkml:trace>
  <inkml:trace contextRef="#ctx0" brushRef="#br0" timeOffset="15205">4164 11471 24575,'3'-2'0,"2"-4"0,19-1 0,1-6 0,0 5 0,-1 0 0,-11 5 0,-4 3 0,-5 0 0</inkml:trace>
  <inkml:trace contextRef="#ctx0" brushRef="#br0" timeOffset="15629">4203 11307 8191,'5'-9'0,"-3"12"5063,4 9-5063,-1 26 0,0-9 0,0 4 0,3 8 0,0 2 0,1 0 0,0 1 1409,-1-2 0,1-2-1409,0-11 0,0-3 0,5 10 1719,-1-20-1719,3-14 1696,0-13 0,-5 6 0,-1-6 0</inkml:trace>
  <inkml:trace contextRef="#ctx0" brushRef="#br0" timeOffset="16367">4440 11586 8191,'-9'-7'0,"4"18"5063,5 16-5063,6 15 0,6 4 0,5-11 0,7-15 2818,4-12-2818,6-17 0,-3-15 0,-7-13 1719,-11 1-1719,-16-3 6784,-9 11-6784,-19 7 0,-5 9 0,-7 21 0,7 4 0,12 10 0,14-6 0,5-9 0,7-4 0</inkml:trace>
  <inkml:trace contextRef="#ctx0" brushRef="#br0" timeOffset="19152">5061 11242 13855,'-5'-5'0,"2"-2"4378,4-17-4378,4-8 1859,0-15-1859,1 1 0,2-3 0,0 7 0,1-1-341,-1 6 0,1-1 1,2 1 340,10-10 0,3 3 0,1 1 0,4-2 0,-6 13 0,4-2 0,0-1 0,-1 4 0,-1 0 0,-1 3 0,1-1 0,5-5 0,0 0 0,-4 6 762,5-1 0,-20 18 0,-7 9 0</inkml:trace>
  <inkml:trace contextRef="#ctx0" brushRef="#br0" timeOffset="19450">5387 10344 24575,'40'-34'0,"-16"16"0,2 0 0,5-1 0,2 0 0,-1 0 0,0 1 0,4 6 0,-2 2 0,4-1 0,-4 16 0,-29 15 0,1 5 0,-11 14 0,-4 1 0,-4 0 0,-2-8 0,6-16 0,4-9 0</inkml:trace>
  <inkml:trace contextRef="#ctx0" brushRef="#br0" timeOffset="30357">27199 10655 24575,'2'0'0,"22"0"0,7-3 0,7 1-710,7 1 1,6 1-1,-2-1 710,-7 0 0,-1-1 0,3 0-1406,0 3 0,3 0 0,0 1 1,-2 0 1405,2 0 0,-1 0 0,-1 1 0,2 1 0,1 0 0,0 0-341,-1 1 0,1-1 0,-1 0 341,-1-2 0,0 0 0,0 1 0,2 0 0,0 1 0,-1 0-42,-7-4 0,-2 0 0,0 1 42,16 2 0,-3-1 0,-18-1 0,-3-2 653,11 1-653,-33-2 0,-6 1 0,-10-1 0</inkml:trace>
  <inkml:trace contextRef="#ctx0" brushRef="#br0" timeOffset="30638">28590 10602 24575,'53'0'0,"2"5"0,-24-3 0,-1 2 0,21 14 0,-3 2 0,-22 3 0,-5 5 0,-18-9 0,-7 11 0,-17-6 0,-7 5 0,-20-4 0,4-2 0,12-12 0,11-3 0</inkml:trace>
  <inkml:trace contextRef="#ctx0" brushRef="#br0" timeOffset="84239">25137 9294 24575,'7'-5'0,"0"1"0,5 2 0,-2 1 0,13-9 0,5 0 0,-2-3 0,3-3 0,2-1 0,3 0 0,8-5 0,1-2-1642,0 2 0,0-1 1642,3 0 0,-1 0 0,-5 3 0,-2 1-384,-3 3 1,-2 0 383,-5 2 0,-3 0 0,18-10 0,3-4 0,-21 11 0,0-1-371,4 0 1,-1-1 370,2-5 0,1 0 0,1 1 0,0 1 0,-2-2 0,1-1 0,1 3 0,1 1 0,-4 2 0,-1 1 0,-2-2 0,-1 1 0,14-5 0,-2-7 2997,-9 11-2997,4-8 872,-7 3-872,-6 6 0,-2 0 0,-8 9 923,1-3-923,-1 4 0,0 0 0,0 2 0,0 2 0,0 3 0,0 4 0,0 1 0,0-1 0,3 0 0,-2-4 0,3 2 0,-4-2 0,0 2 0,0 2 0,3 1 0,-2 1 0,14 7 0,-2-4 0,17 6 0,1-9 0,7 5 0,-14-6 0,-3 2 0,-16-1 0,-2-3 0,-7 1 0,-1-2 0</inkml:trace>
  <inkml:trace contextRef="#ctx0" brushRef="#br0" timeOffset="84915">26747 8434 24575,'11'0'0,"4"-3"0,-2 5 0,5-4 0,5 4 0,3 1 0,7 1 0,-7 0 0,-6 1 0,-8-3 0,1 6 0,1 0 0,-1 3 0,3-3 0,4 4 0,-1-3 0,1 2 0,-8-2 0,-3-2 0,-2 2 0,3 4 0,-3-4 0,10 11 0,-3-9 0,-1 1 0,-6-7 0</inkml:trace>
  <inkml:trace contextRef="#ctx0" brushRef="#br0" timeOffset="86318">26765 8891 8191,'-2'-5'0,"0"-9"5063,6-18-5063,1-9 0,1-5 0,-1 1 0,1-2 823,0 6 1,-1-4 0,1 3-824,0-12 0,-1 1 226,-3 4 1,-2 0-227,2 6 0,0 2 0,-5 5 0,0 2 2922,1 3 0,0 2-2922,1-11 0,0 8 0,1 12 400,5 7-400,-5 4 1994,4 8-1994,-3 6 159,-3 15-159,-3 12 0,-8 8 0,-2 13-579,3-26 0,0 1 579,-1-1 0,1 0 0,-12 20 0,7-15 0,12-24 0,7-23 0,6-25 0,-3 10 0,0-2 0,0-5 0,1-2 579,-1 0 0,1 0-579,-1 6 0,0 3 0,0-15 0,-4 40 0,-4 8 0,-3 18 0,3-8 0,5-8 0,6-7 0,15-16 0,9-2 0,4 0 0,9 3 0,-12 16 0,-1 0 0,-12 9 0,-7 0 0,-6 1 0,0 3 0,-3-2 0,1 3 0,-2-4 0,-1 0 0,-2-4 0,0-1 0</inkml:trace>
  <inkml:trace contextRef="#ctx0" brushRef="#br0" timeOffset="90867">26703 9854 9966,'2'6'0,"2"5"5094,-3 3-5094,5 16 0,-5 4 2539,6 6-2539,-6-2 1481,3-16-1481,-2-3 5495,0-18-5495,3-33 0,-3 0 0,-1-3 0,-2-3 0,0 0 0,1-2 0,-1 4 0,-4 10 0,5 40 0,0 30 0,2-13 0,1 1 0,-3 3 0,1-2 0,3 9 0,-4-13 0,0-21 0</inkml:trace>
  <inkml:trace contextRef="#ctx0" brushRef="#br0" timeOffset="92821">26844 14966 8191,'-2'-9'0,"4"19"5063,-4-2-5063,5 23 2818,-7-6-2818,0 7 1719,-4 0-1719,3-11 6784,2-1-6784,-6-70 0,6 0 0,1 4 0,0 0 0,2 13 0,1 4 0,3-6 0,-4 24 0,5 29 0,-4 25 0,0-16 0,2 2 0,-1 2 0,0 0 0,-1 15 0,3-14 0,-4-30 0,0-25 0,0-6 0,0-4 0,3-2 0,0 1 0,1-10 0,3 28 0,-1 44 0,0 19 0,-4-19 0,1-1 0,1 12 0,-2-14 0,-1-22 0,1-7 0</inkml:trace>
  <inkml:trace contextRef="#ctx0" brushRef="#br0" timeOffset="95833">26624 14333 8897,'7'8'0,"9"0"5115,23-5-5115,9 1 0,-18-4 0,1 0 1130,0 0 0,0 0-1130,23 0 0,0-4 0,-21 0 1690,-6-1-1690,-26 3 6061,-7-1-6061,-18 3 0,-1-7 0,-13 2 0,-3-3 0,-5 2 0,6 2 0,8 4 552,8 0-552,10 0 0,10 0 0,8 3 0,16 1 0,12 8 0,1-3 0,2 0 0,-6 0 0,1-2 0,12 2 0,-1-3 0,7-9 0,-3-6 0,-26-4 0,-1-2 0,-18 1 0,1 5 0,-3 1 0</inkml:trace>
  <inkml:trace contextRef="#ctx0" brushRef="#br0" timeOffset="97351">29521 12890 24575,'3'-8'0,"3"4"0,11 1 0,6 3 0,-4 3 0,1-3 0,-7 5 0,-16-5 0,-3 5 0,-24-5 0,-3 3 0,-21 1 0,-1 2 0,7 3 0,3 0 0,23-2 0,7 1 0,15-5 0,15 4 0,7-6 0,23 3 0,-10-8 0,10 3 0,-23-2 0,-3 3 0,-18-2 0,-2 1 0,-2 3 0,-1-1 0,6 3 0</inkml:trace>
  <inkml:trace contextRef="#ctx0" brushRef="#br0" timeOffset="101000">29508 13016 24575,'3'-15'0,"-1"5"0,10 5 0,8 8 0,-8 2 0,8 0 0,-11 3 0,4 1 0,-7-4 0,1 0 0</inkml:trace>
  <inkml:trace contextRef="#ctx0" brushRef="#br0" timeOffset="103640">29388 8136 9319,'-6'-2'0,"7"-2"5120,3 1-5120,37-8 2644,-4 3-2644,-9 1 0,-2 1 0,2-1 1567,-8 1-1567,-23 4 5925,1 0-5925,-21 2 0,1 0 0,-9 0 0,-8 4 0,5 0 0,3 4 0,35 0 0,8-8 0,26 0 0,-16-7 0,-5 7 0,-12-1 0,-3 5 0</inkml:trace>
  <inkml:trace contextRef="#ctx0" brushRef="#br0" timeOffset="113456">24402 9448 9846,'6'-4'0,"1"-1"5101,6 0-5101,0 0 2559,17-2-2559,4-9 0,13-4 0,-1-4 0,3-2 748,-17 8 1,1 1-749,1-1 0,2 0 0,-2 2 0,-2 2 0,-3 2 0,-1-1 0,-1 1 0,-1 3 0,1-1 2786,0-2 0,-1 0-2786,22-12 0,-20 7 0,0-1 0,-1 3 0,-1-1 0,0-4 0,0 0-406,5 4 1,-1 0 405,-5 0 0,0-2 0,6 0 0,-1 0 0,-5 3 0,-1 0 0,4-2 0,-1-1 0,16-10 0,2 0 0,-9 6 0,-1-3 0,-11 10 0,-4-2 0,4 3 0,4-5 811,-2 4-811,6-6 0,4-3 0,-2 5 0,1-6 0,-11 12 0,-7 2 0,7 1 0,1 0 0,27-6 0,-15 6 0,16-7 0,-21 9 0,0 0 0,-7 4 0,6-2 0,-12 2 0,12 1 0,-5-3 0,6 2 0,6-5 0,-5 4 0,6-2 0,-7 6 0,-7-3 0,-1 4 0,-7 0 0,0 3 0,0-3 0,-4 3 0,3-3 0,-2 0 0,-1 2 0,0 0 0,-4 3 0,3 2 0,2 2 0,3-1 0,0 1 0,0-4 0,7 5 0,1-2 0,0 5 0,6-4 0,-13 2 0,19-2 0,-3 1 0,12 3 0,1-2 0,-1 6 0,8-6 0,-20 1 0,1 2 0,-3-5 0,0 0 0,7 2 0,-2 1 0,-9-3 0,-1 0 0,3-1 0,-1 0 0,20 7 0,-3 2 0,-7-8 0,-14 2 0,-5-3 0,-11-5 0,-5 1 0</inkml:trace>
  <inkml:trace contextRef="#ctx0" brushRef="#br0" timeOffset="114958">27765 8847 24575,'-5'-9'0,"5"4"0,17 14 0,-1-1 0,17 12 0,-8-6 0,13 8 0,-4-5 0,11 5 0,-5-4 0,-14-8 0,1-1-592,3 1 1,2 0 591,2 1 0,1 0 0,3-1 0,1 1 0,2 0 0,1 0 0,-4 0 0,1 0 0,3 0 0,-1 1 0,-5-2 0,-2 1 0,-4 1 0,-3 0 0,19 7 0,-12 3 0,-2-6 0,0-1 0,0 1 0,0-3 0,6 3 0,2-6 0,7-1 0,-1-1 0,1-7 1183,0 8-1183,-1-8 0,1 3-756,6-9 756,2-1 0,-25 2 0,1-2 0,-3 2 0,-1-2 0,26-8 0,-6 4 0,-1-3 0,1 7 0,-17-1 0,1-1 0,12 2 0,-10-2 0,0-1 0,9-4 0,11 2 0,-7-7 312,1 8-312,0-3 0,-7 4 0,-2-3 0,-13 4 0,-1-3 0,-14 8 0,-3 1 0</inkml:trace>
  <inkml:trace contextRef="#ctx0" brushRef="#br0" timeOffset="117123">26761 9754 24575,'-2'-9'0,"0"-4"0,2-1 0,0-9 0,0-9 0,0-15 0,-3 17 0,1-1 0,1-7 0,1-1 0,-3-5 0,1-3-1380,1-5 0,2-2 1380,-1 16 0,0 0 0,0-1 0,0-1 0,0-1 0,0 1 0,0-1 0,0 1 0,0-1 0,0 1 0,0 0 0,0-1 0,-1 1 0,1-1 0,1 1 0,0 0 0,1-1 0,0 1 0,0-1 0,0 1 0,1-1 0,0 1 0,2 0 0,-1-1 0,0 1 0,0-1 0,0 1 0,0 2 0,0 0 0,0-1 0,0-1 0,0 0 0,0 1 0,0-15 0,-1 0-683,-1 16 1,0 0-1,-1 1 683,-1-10 0,0 1-34,-1 7 1,-1-1 0,0 2 33,1-1 0,1 1 0,-2-10 0,-1 1 0,-1-8 0,3 8 0,-3 9 0,4 13 0,2 4 0,-4 9 2425,2 11-2425,-3 2 2352,1 18-2352,-2 30 0,4 3 0,-5-10 0,1 4 0,3 0 0,1 0-2100,-3 3 1,1 3 2099,1-11 0,1 2 0,1-1 0,-2-2 0,1 0 0,1 3-1338,0 5 1,1 4 0,-1 0-1,0-1 1338,-2 5 0,-1-2 0,1 2 0,1-4 0,2 3 0,-1 0 0,0-3-757,-3 4 1,-1-2-1,2 0 757,2-3 0,2 0 0,-1 0 0,-2-1 0,0 1 0,1-1-493,1-2 1,0 0-1,0-1 493,-2-4 0,0 1 0,0-2 174,-2-1 1,0-1-1,0 0-174,2-2 0,0 0 0,-1-1 1298,-4 17 0,-1-2-1298,4-5 0,-2-1 0,-1-3 0,-1-3 1047,3-8 1,0-2-1048,-5 23 2437,6-7-2437,-6 1 2655,7-7-2655,-3-2 1974,4-16-1974,0-3 964,0-18-964,0-13 184,-4-17-184,3-12 0,-4 11 0,1 0 0,3 1 0,-4-5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2T13:48:40.64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5823 9568 8191,'1'-6'0,"-2"2"5063,15-10-5063,0-2 2818,13-8-2818,11-9 0,-14 11 0,3-1 0,5-2 0,2 0 196,2-3 0,1 0-196,3 2 0,0 0 0,-3 0 0,-1 2 2569,-3 5 0,-2 0-2569,-3 1 0,-1 1 0,13-5 0,-8 2 0,-2 5 0,-5 1 1879,14-3-1879,-6 4 0,-6 1 0,-1 1 0,2 1 1094,10-8-1094,-24 13 0,-2 2 0,-3-1 0,11-1 0,2-2 0,11-6 0,-1 7 0,-7-1 0,-1 7 0,-11 4 0,0-1 0,-4 4 0,3-2 0,2 0 0,10 1 0,7 1 0,3-1 0,15 4 0,-2 1 0,0 0 0,-3-1 0,-17 0 0,-2 0 0,7-1 0,14 9 0,-4-7 0,6 7 0,-10-8 0,-6 5 0,14 4 0,-10-1 0,-12-4 0,0 0 0,8 4 0,-4-4 0,-1 1 0,10 3 0,-11-7 0,1-1 0,19 8 0,-17-6 0,15 3 0,-12-5 0,8-1 0,7 0 0,-1 0 0,1 1 0,6-1 0,2-3-768,0-2 768,-2 0 0,0-3 0,-5 3 0,-18-3 0,0-2 0,25 1 0,-25 2 0,1 1 0,3-1 0,0 2 0,-2 3 0,-1 1 0,0-3 0,-1 1 0,24 8 0,-14-2 0,-8-6 0,-9 4 0,-6-12 0,14 0 0,-3-5 0,5 0 768,-10 0-768,-6 4 0,-3 1 0,-6 2 0,-4 0 0</inkml:trace>
  <inkml:trace contextRef="#ctx0" brushRef="#br0" timeOffset="18157">3512 9777 24575,'-3'-17'0,"-7"-21"0,9-4 0,-5 6 0,-1-3-2153,6 1 1,1-2 2152,-1 4 0,-1-1 0,0-2 0,0-1 0,0-1 0,0-1 0,2-5 0,0-1 0,-1-1-1145,-1-5 0,0-2 0,0 1 1145,2 4 0,0-1 0,0 1 0,0-2 0,0-1 0,0 3 23,0 8 1,0 2 0,0 2-24,0-9 0,0 5 0,0 11 0,0 4 0,0-1 1604,-4 16-1604,1 14 3875,-5 6-3875,0 5 1095,-6 16 0,0 5-1095,-11 15 0,7-3 0,1-1 0,-2-2 0,22-30 0,10-29 0,3-12 0,4-5 0,1 2 0,0-2 0,0-5 0,-1 1 0,2 4 0,-1 5 0,-4 4 0,-3 27 0,-14 32 0,6-1 0,1 1 0,4 2 0,3 7 0,-7-38 0</inkml:trace>
  <inkml:trace contextRef="#ctx0" brushRef="#br0" timeOffset="35790">17535 8113 24575,'-3'-5'0,"2"3"0,10-2 0,0 1 0,10-3 0,16-1 0,13 2 0,-15 0 0,2 1 0,-4 3 0,1 0 0,-1-3 0,-1-1 0,17 4 0,-15-3 0,-9 4 0,-9 0 0,-2-2 0,-5-2 0,-2 1 0,-3-1 0</inkml:trace>
  <inkml:trace contextRef="#ctx0" brushRef="#br0" timeOffset="36141">17909 7970 8191,'5'-7'0,"-1"4"5063,26 2-5063,-5 9 2818,7 1-2818,-7 4 1719,-4 0-1719,-8-2 6784,-7 5-6784,-4-3 0,-6 4 0,-4 0 0,-3-2 0,-4-1 0,-6-3 0,10-4 0,0-2 0</inkml:trace>
  <inkml:trace contextRef="#ctx0" brushRef="#br0" timeOffset="50648">28119 6216 8191,'3'-9'0,"2"18"5063,1 18-5063,-1-2 0,-1 4 0,0 11 0,-2 3 0,-2-4 0,-1 3 0,2-2 0,5 10 0,1-3 0,-2-5 0,3-5 0,10-7 0,-4-34 0</inkml:trace>
  <inkml:trace contextRef="#ctx0" brushRef="#br0" timeOffset="50919">28456 6282 24575,'-15'7'0,"-6"16"0,8 11 0,3 6 0,18-6 0,19-17 0,22-11 0,1-20 0,-21 4 0,-2-4 0,1-17 0,-25-18 0,-26 10 0,0 14 0,-2 3 0,-19-3 0,9 13 0,20 9 0,11 5 0</inkml:trace>
  <inkml:trace contextRef="#ctx0" brushRef="#br0" timeOffset="51238">28847 6146 8191,'-7'-5'0,"0"3"5063,-2 4-5063,-12 11 2818,4 15-2818,10 25 0,18-12 0,7-16 0,6-7 0,27-14 0,4-10 0,-29-6 0,-3-4 0,7-4 1719,-9-12-1719,-22-8 0,-8 8 6784,-15-6-6784,-4 29 0,2 8 0,21 20 0,14-3 0,33 1 0,-21-10 0,6-7 0</inkml:trace>
  <inkml:trace contextRef="#ctx0" brushRef="#br0" timeOffset="51567">29270 5999 8191,'-6'-8'0,"-12"23"5063,10 16-5063,6 12 2818,19-7-2818,20-14 0,9-27 0,3-5 0,0-15 1719,-22 2-1719,-7 1 6784,-20 5-6784,-8-4 0,-5 6 0,-14 0 0,2 9 0,3 4 0,7 2 0,11 2 0</inkml:trace>
  <inkml:trace contextRef="#ctx0" brushRef="#br0" timeOffset="52369">27644 6549 8191,'-9'6'0,"18"4"5063,5-4-5063,31 6 2818,-4-11-2818,12 3 1719,-19 1-1719,-8-1 6784,-17 9-6784,-9 5 0,-3 0 0,-8 13 0,2-16 0,-1 7 0,3-12 0,4 3 0,1-8 0,2-1 0</inkml:trace>
  <inkml:trace contextRef="#ctx0" brushRef="#br0" timeOffset="53621">30394 5638 8191,'-16'-11'0,"-2"1"5063,-10 1-5063,5 8 2818,-1 11-2818,13 0 1719,5 0-1719,22-3 6784,18-7-6784,-2-1 0,3-1 0,16 0 0,1 13 0,-40 16 0,-15 20 0,-8-16 0,-5 1 0,0 3 0,-2 2 0,-8 8 0,0-2 0,11-15 0,1-2 0,-9 20 0,29-44 0,29-27 0,-9-1 0,3-7 0,0 1 0,-3 2 0,0 0 0,1-3-683,-2-2 1,1-2-1,0-2 1,-5 4 682,6-15 0,-6 4 0,-6 9 0,-4 4 0,-5-7 0,-19 39 0,0 7 0,-7 17 0,26 5 0,14-2 0,25-7 2730,10-15-2730,-17-9 0,0-3 0,7-2 0,2 2 0,-38 20 0,-8 3 0,-2 13 0,13-25 0,4-9 0,8-22 0,1-6 0,0-3 0,-6 5 0,-3 8 0,-8 23 0,-7 7 0,3 11 0,-4-4 0,13-3 0,-1-8 0,13-8 0,-6-4 0,20-25 0,-22 19 0,10-5 0,-20 27 0,-2 7 0,6-4 0,0-8 0,-1-1 0,-3-3 0</inkml:trace>
  <inkml:trace contextRef="#ctx0" brushRef="#br0" timeOffset="53861">31425 5352 8191,'3'-17'0,"-4"5"5063,-4 12-5063,7 5 2818,4 7-2818,11-1 1719,-4-4-1719,3 14 6784,-14 15-6784,0 5 0,-13 7 0,-4-14 0,5-18 0,1-6 0</inkml:trace>
  <inkml:trace contextRef="#ctx0" brushRef="#br0" timeOffset="82186">18450 5797 24575,'6'16'0,"1"10"0,3 28 0,-7-24 0,-1 3 0,-1 22 0,-2 0 0,0-18 0,1-2 0,-2 8 0,1-6 0,2-14 0,2-15 0</inkml:trace>
  <inkml:trace contextRef="#ctx0" brushRef="#br0" timeOffset="82504">18836 5742 24575,'-9'24'0,"3"8"0,3 21 0,3-25 0,0 0 0,-3 9 0,1 1 0,1 8 0,1-2 0,-1-12 0,0-2 0,2 5 0,2-4 0,1-15 0,-2-9 0</inkml:trace>
  <inkml:trace contextRef="#ctx0" brushRef="#br0" timeOffset="82767">19220 5721 8191,'0'20'0,"0"-5"5063,0 21-5063,0 0 0,0 2 0,0-3 0,0 0 832,-2 17 0,-1 0-832,2-16 0,1-2 0,-1-3 0,1-1 467,1 10 1,3-17 0,-4-16 0</inkml:trace>
  <inkml:trace contextRef="#ctx0" brushRef="#br0" timeOffset="83029">19486 5827 24575,'-3'13'0,"1"0"0,2 11 0,0 22 0,0-2 0,-2-14 0,0 0 0,1 10 0,-3-8 0,4-8 0,0-15 0,0-1 0</inkml:trace>
  <inkml:trace contextRef="#ctx0" brushRef="#br0" timeOffset="83312">19724 5827 8191,'2'9'0,"7"45"5063,-8-17-5063,1 10 0,-2 1 0,-1-2 1409,-1-15 0,0-3-1409,4-7 0,-2-5 0,2-12 0</inkml:trace>
  <inkml:trace contextRef="#ctx0" brushRef="#br0" timeOffset="83670">19997 5897 9131,'3'6'0,"-1"5"5120,-2 2-5120,0 11 2675,-4 9-2675,3-6 0,-6 11 397,6-23 1,-2 0 0,3-11 0</inkml:trace>
  <inkml:trace contextRef="#ctx0" brushRef="#br0" timeOffset="84007">20262 5849 8191,'2'9'0,"0"4"5063,2 7-5063,-3 5 2818,2 1-2818,-3 4 1719,0-12-1719,-2 6 0,1-14 0,-2-3 0</inkml:trace>
  <inkml:trace contextRef="#ctx0" brushRef="#br0" timeOffset="85752">12618 10356 24575,'0'-3'0,"24"3"0,31 2 0,-9-1 0,5-1-2497,-9 3 1,1 2-1,2-2 2497,6 0 0,3-1 0,0 0 0,-9 1 0,0 0 0,1 0 0,-1 1 0,0 0 0,-1 1 0,0 0 0,-1 0 0,0-1 0,-1 1 0,-1 0 0,-1 0 0,9 2 0,-1-1 0,-2 1-225,-2-1 0,-1 0 0,-2-1 225,12 0 0,2-3 436,-5-4 1,3-2-1,-4 0-436,-4 0 0,-1 0 0,-4-3 0,1 0 0,-6 0 0,5-1 0,-18 3 0,-14 2 0</inkml:trace>
  <inkml:trace contextRef="#ctx0" brushRef="#br0" timeOffset="86038">14097 10327 8191,'13'8'0,"1"-3"5063,35 16-5063,0-11 0,-19 0 0,1-1 0,17 5 0,-1 10 2818,-23-7-2818,-6 12 1719,-13-4-1719,-18 9 0,-1-6 0,-4 0 0,-12 8 0,-2 4 0,21-29 0</inkml:trace>
  <inkml:trace contextRef="#ctx0" brushRef="#br0" timeOffset="107756">18142 8607 11122,'-7'6'0,"8"-1"4969,4-3-4969,5-4 2341,9-13-2341,6-14 0,-7 9 0,3-1 0,5-3 0,1 0 0,3-1 0,1 2 432,1 7 1,0 3-433,18-8 0,2 23 0,-25 2 4661,11 6-4661,-19-4 0,18-2 0,-4-1 0,9-3 0,3 0 0,-10 2 0,0 0 0,14-2 0,-1 2 0,-16 4 0,-2 1 0,23 3 617,-13 7-617,-2 1 0,1-1 0,7 1 0,-20-8 0,3 0 0,10-4 0,3-1 0,7 3 0,2-2-265,-8-4 1,2-2 0,-4 0 0,-1 3 0,-2-1 0,-5-2 0,1 0-1</inkml:trace>
  <inkml:trace contextRef="#ctx0" brushRef="#br0" timeOffset="110102">24996 14382 8191,'5'-14'0,"4"-1"5063,17-15-5063,15 2 0,-15 8 0,3-1 0,8 2 0,2-1 598,4-3 0,1 1-598,-2 1 0,0 2 0,-3 3 0,-1 3 909,-10 4 1,-2 2-910,19 10 6030,-22 6-6030,5 17 0,-13 0 0,12 10 0,1 6 0,-11-20 0,1 0 0,2 4 0,1 0 398,5 0 1,0 0-399,-2-2 0,0-1-264,4-1 1,0-3 263,-4-3 0,0-2 0,24 8 0,-14-15 0,-7-5 0,-18-5 0,-5-1 0</inkml:trace>
  <inkml:trace contextRef="#ctx0" brushRef="#br0" timeOffset="110837">24923 14388 8191,'-8'9'0,"-2"1"5063,-14 2-5063,-8 3 0,6-3 0,-1 0 1409,-3 1 0,-4 0-1409,-13 1 0,-9 0 0,3-2 0,11-4 0,1-2 0,0 0 0,-3 2 0,-1 1 0,5-4 0,10-5 0,-1 0 0</inkml:trace>
  <inkml:trace contextRef="#ctx0" brushRef="#br0" timeOffset="121682">17575 9268 24575,'2'0'0,"4"-1"0,24 3 0,17-7 0,-14 2 0,3 0 0,3-2 0,0-1 0,0 3 0,-1 0 0,-6 0 0,-3 1 0,11 2 0,-10 0 0,-20 0 0,-3 0 0</inkml:trace>
  <inkml:trace contextRef="#ctx0" brushRef="#br0" timeOffset="121911">17841 9077 11357,'5'-2'0,"9"7"4933,11 0-4933,13 15 2300,-11-8-2300,3 16 1308,-21 1-1308,-11 18 0,-9-21 0,-4 0 0,-3 5 0,-4 0 833,-8-4 1,1-3 0,-3 10-1,3-15 1</inkml:trace>
  <inkml:trace contextRef="#ctx0" brushRef="#br0" timeOffset="125394">15743 10542 8191,'-13'-3'0,"3"1"5063,-3 2-5063,1 3 2818,-2 3-2818,-3 2 1719,-3 9-1719,-1 2 6784,4-2-6784,1-1 0,11 4 0,3-5 0,15 19 0,10-10 0,14 4 0,5-5 0,5-5 0,0-8 0,-14 1 0,-10-10 0,-16 1 0</inkml:trace>
  <inkml:trace contextRef="#ctx0" brushRef="#br0" timeOffset="125665">15641 10689 24575,'35'-13'0,"1"0"0,13-4 0,6-1 0,-8 5 0,2 0 0,1 1-826,3 0 1,1 1 0,0 1 825,-1 1 0,1 1 0,-3 1-726,-6 2 1,-2 1 0,-2 0 725,12-1 0,-6-1 0,-14 3 0,-4 0 263,4-2 0,-25 5 1,-4 0-1</inkml:trace>
  <inkml:trace contextRef="#ctx0" brushRef="#br0" timeOffset="180770">9856 7495 24575,'-26'8'0,"-2"7"0,15 0 0,2 12 0,19-6 0,14-2 0,6-4 0,16-4 0,-8-3 0,2-4 0,9-16 0,-21 7 0,-4-1 0</inkml:trace>
  <inkml:trace contextRef="#ctx0" brushRef="#br0" timeOffset="181020">9980 7574 8191,'1'-5'0,"19"-2"4515,23-10-4515,-10 8 0,4 0 0,10-5 0,4 0 0,-14 5 0,1 1 0,1 1 0,0 3 0,0 1 0,-1 2 717,16-2 0,-2 6-717,-4 8 0,-4 6 550,-9 1 0,-3 3-550,-1 2 0,-3 3 0,-3 0 0,-3 0 5520,12 13-5520,-11-14 0,-1-3 0,-1 2 130,9 1 1,-24-17 0,-2-6-1</inkml:trace>
  <inkml:trace contextRef="#ctx0" brushRef="#br0" timeOffset="181254">10883 7596 8191,'8'-4'0,"7"15"5063,8 15-5063,5 12 0,-2-7 0,-7 2 2818,-10-11-2818,-24 17 0,-15-8 0,0-1 0,-1-1 0,-1-3 0,-5 6 0</inkml:trace>
  <inkml:trace contextRef="#ctx0" brushRef="#br0" timeOffset="182252">9931 10722 8191,'-3'-10'0,"-11"27"4756,6 19-4756,-1-9 0,0 3 0,5 1 0,2-1 0,4 17 2855,8-20-2855,6-10 1757,8-17-1757,-9-3 0,0-1 0,-11 0 0</inkml:trace>
  <inkml:trace contextRef="#ctx0" brushRef="#br0" timeOffset="182569">9910 10870 8191,'-5'7'0,"36"-9"5063,18-10-5063,-3-2 0,7-2 0,-11 3 0,3 0 0,2 1 403,1 2 1,4 1 0,1 2 0,-4 1-404,1 3 0,-2 1 0,0 3 0,6-2 0,0 2 0,-9 9 0,-9 15 0,-9 5 1552,3 6-1552,-10-7 0,-1-1 6106,-4-2-6106,4 0 0,-3-1 0,-6-10 380,4 5 1,-11-15-1,1-1 1</inkml:trace>
  <inkml:trace contextRef="#ctx0" brushRef="#br0" timeOffset="182870">10828 10935 8191,'-5'9'0,"8"1"5063,3 0-5063,13 6 2818,-1 2-2818,9 2 1719,1-8-1719,4-5 6784,1-17-6784,0-27 0,-9-3 0,-14 6 0,-4 0 0,-5-1 0,-1 6 0,-3 21 0</inkml:trace>
  <inkml:trace contextRef="#ctx0" brushRef="#br0" timeOffset="183752">10062 14043 8191,'-32'12'0,"1"0"5063,8 4-5063,3 14 0,9 10 0,10 8 0,6 6 0,12-18 704,8-9 1,-11-15-1,0-9 1</inkml:trace>
  <inkml:trace contextRef="#ctx0" brushRef="#br0" timeOffset="184038">10007 14196 8191,'27'-7'0,"-1"3"0,5-3 122,5-4 1,4-4 0,3 1-123,-5 3 0,2 1 0,3 0 0,2 0 338,6-1 0,4 0 0,2 0 0,-1 0 1,-4 3-339,-2 0 0,-3 2 0,-1 1 0,2 1 0,8 2 0,3 0 0,-3 4 0,-10 3 0,-5 8 0,-8 5 0,-10 4 0,-6 2 2157,2 22-2157,-14-6 4118,-1-4-4118,-8-15 0,4-8 0,0-9 0</inkml:trace>
  <inkml:trace contextRef="#ctx0" brushRef="#br0" timeOffset="184327">11087 14255 8714,'-4'6'0,"9"2"5107,3 3-5107,22-1 0,10-8 0,8 1 0,-20-9 0,-2-2 0,3-2 2740,-4-8-2740,-22-5 1647,-9-9-1647,-7-2 0,-3-2 0,2 11 0,0 0 0,-2-4 0,2 4 0,1 9 0</inkml:trace>
  <inkml:trace contextRef="#ctx0" brushRef="#br0" timeOffset="195415">17519 10655 24575,'24'7'0,"21"-3"0,-15-2 0,3 0 0,6-2 0,0 0 0,0-3 0,-2 1-520,-2 4 1,-2 0 519,16-6 85,-15 9 0,-18-5 0,-12 0 0</inkml:trace>
  <inkml:trace contextRef="#ctx0" brushRef="#br0" timeOffset="195637">17888 10573 8191,'11'-1'0,"-2"3"5063,18 13-5063,-12 1 2818,6 17-2818,-14 0 0,-4 21 859,-6-24 1,-4 1-860,-6 7 0,-2 0 0,-2 3 0,-1-2 0,5-13 0,1-3 0,-8 13 0</inkml:trace>
  <inkml:trace contextRef="#ctx0" brushRef="#br0" timeOffset="196012">17676 11684 8191,'-13'2'0,"39"-2"4526,12 2-4526,-3-3 0,1 1 0,-2 0 0,0 0 576,-2 0 0,-3 0 1,5 0-1,-6 0 1</inkml:trace>
  <inkml:trace contextRef="#ctx0" brushRef="#br0" timeOffset="196205">17904 11561 24575,'26'7'0,"-5"3"0,-7 5 0,-11 9 0,-3 1 0,-17 13 0,-6-2 0,3-13 0,1-3 0,-4 1 0,1-3 0</inkml:trace>
  <inkml:trace contextRef="#ctx0" brushRef="#br0" timeOffset="202806">18323 8631 24575,'-3'7'0,"3"10"0,22 21 0,-1 0 0,-3-10 0,-1 0 0,7 15 0,-2-3 0,-4 5 0,-9 1 0,-2-3 0,-1 3 0,-3-8 0,0 0 0,4 8 0,0-1 0,-2-14 0,1-2 0,16 17 0,-6 1 0,11-1 0,-9-12 0,0 0 0,-5-8 0,1 0 0,3 7 0,1 1-472,5 13 472,-4-1 0,8 1 0,-8-7 0,7 1 0,-7-2 0,5 4 0,-10-2 0,2-9 0,-9-8 0,11 7 0,-6-4 0,7 6 0,2 4 0,4-8 0,4 17 0,3-8-559,-4 8 559,0-8 0,0 8 0,0-4 0,0 1 229,-13-14 0,0 1-229,0-3 0,0 0 0,-2 2 0,0-2 0,7 13 0,-7-17 0,4-3 0,-4-2 0,3-1 573,-2-4-573,-4-3 0,2 0 0,2 6 0,-3-1 0,12 11 0,-6-8 0,5 2 0,-8-9 0,-2-1 0,-3-3 0,1 5 0,11 4 0,-7 2 0,10-1 0,-10-3 0,0-3 0,5 5 0,-5-4 0,15 12 0,-10-11 0,21 9 0,-11-2 0,10-2 0,-2 9 0,-19-17 0,-1 3 0</inkml:trace>
  <inkml:trace contextRef="#ctx0" brushRef="#br0" timeOffset="204578">19895 11208 8191,'-9'-3'0,"8"5"5063,14 12-5063,16 9 0,7 1 0,4 6 2818,6-10-2818,-11 0 0,1 0 0,-3-5 0,1 0 0,-1 2 0,2 3 0,0-2 0,12 4 0,-1-1 859,-4 1 1,-1 0-860,3-2 0,-1-1 0,-12-3 0,-1-1 2731,7-1 1,2-1-2732,3 1 0,1-1 0,6-3 0,0-2 0,-3 3 0,1 0-895,-11-6 1,2-1 0,-1 0 894,17 4 0,0 1 0,-16-3 0,0 0 0,0-1 0,16 1 0,-1 1-99,-1 4 1,0 0 98,-5-4 0,-1-1 0,-9 1 0,1 1 0,-2 0-789,12-2 0,-1 0 789,2 3 0,0-1 286,3 0 0,0 0-286,-4 2 0,-1 0 0,-6-3 0,-1 2 0,-2 2 0,-4 0 0,6 3 2488,0 3-2488,12 2 0,-4 0 107,-18-9 0,1 0-107,0 0 0,0 1 0,-4-2 0,0 1 964,8 3 1,-2 1-965,10 5 0,-13-6 0,-1-1-267,18 7 267,-17-9 0,2 0 0,-1 0 0,0 0 0,7 1 0,-1 0 0,-5-1 0,-1 1 0,3-1 0,0 1 0,-3-3 0,-1-1 0,-2 3 0,-1-1 0,3-3 0,0-1 0,18 9 0,5-5 0,-13 0 0,-1-1 0,-7 0 0,-11-1 0,-2-1 0,-10-2 0,-4 3 0,-1-4 0,-4 1 0</inkml:trace>
  <inkml:trace contextRef="#ctx0" brushRef="#br0" timeOffset="206053">23603 12367 10404,'-2'-6'0,"4"3"5058,3-1-5058,22 10 2464,-4 2-2464,23 13 0,-4 7 0,-4-2 0,2 2 0,-8-4 0,1-1 0,10 8 0,2 0 0,-12-11 0,1 0 0,-2-2 0,4 3 0,0 0-26,10 4 1,-1-1 25,-18-9 0,-1-1 4325,16 18-4325,4-3 0,-26-8 0,0 1 0,4 1 0,1 1 0,2 3 0,-1 0 0,1 3 0,2 0 0,1-5 0,3 0 0,-3-2 0,0 2 0,0-2-516,12 6 0,0-3 516,-15-13 0,-1-2 0,22 7 686,-21-8 0,-1 0-686,14 7 400,1 6-400,-8-6 0,3 10 0,-5-1 0,-1 1 0,-4 3 0,4-4 569,-11-6 1,0 1-570,14 9 0,-14-6 0,0 2 0,7 11 0,2 9 0,0 1 0,0 0-291,-12-23 0,2 0 291,-1 1 0,1-1-40,4 2 1,3 1 39,11 12 0,0-1 0,-9-11 0,-1-1 0,9 9 0,-1-1 0,-7-8 0,-4-2 0,8 14 0,-10-16 0,-1-1 0,1 7 0,4 1 0,-6-6 1073,2 9-1073,1 14 0,-4-9 0,-5-10 0,-2-1 84,1-1-84,-1-5 0,-7-11 0,0-5 0</inkml:trace>
  <inkml:trace contextRef="#ctx0" brushRef="#br0" timeOffset="217856">18204 11451 24575,'3'-2'0,"3"0"0,24 2 0,17 5 0,-7-2 0,3 0 0,6 3 0,3 0-1937,-8-1 1,1 2-1,1-1 1937,1 0 0,1 1 0,1-1 0,-8-1 0,0 0 0,1 0 0,0 0-1002,2 0 1,-1 0-1,1-1 1,0 1 1001,1-2 0,1 1 0,-1-1 0,0-1 0,-3 0 0,0 0 0,0 0 0,0 0-577,11 1 1,0 1 0,-2 0 576,-8-2 0,-2 0 0,-2 0 0,16 4 0,-5 0 0,-17-1 0,-3 0 0,22 4 2541,-31-5-2541,-2 0 5684,-10-4-5684,0-4 3320,-4-1-3320,-5-2 0,3-2 0,-4 2 0,6-2 0,-3 0 0,-2 0 0,0 0 0,0-10 0,-5-10 0,4-24-334,-3 13 0,-1-3 334,-2-9 0,2-4-1159,1 10 1,2-2 0,-1-1 1158,-1-3 0,0-1 0,1-1 0,2 11 0,2-1 0,-1 0 0,0 0 0,0-1 0,0 0 0,0 0 0,0-1 0,0 1 0,0-1 0,0 1 0,0 0 0,0 1 0,0 0 0,0 1 0,0 0 0,0-13 0,0 0 0,0 2 0,0 2 0,0 2 0,0 0 0,0 6 0,0 1 0,0 1 0,0 4 0,-1 2 0,2-3 0,4-11 0,1-2 0,-1 2 0,-2 10 0,-1 2 0,2-2 0,5-13 0,1-2 0,-1 1 0,-2 11 0,-1 1 0,0-1 0,3-9 0,2-1 0,-2 1 0,-2 11 0,0 1 0,-1-2-420,2-7 1,-1-2 0,-1 5 419,-2 8 0,-2 3 0,1-3 0,-1 2 0,-6-11 0,0 14 0,-2-1 0,-4-18 0,3 18 0,1 1 508,0-8-508,2 9 3316,4 12-3316,2 8 1577,-1 3-1577,-3 2 0,-7-3 0,1 3 0,-2-3 0,3 3 0,-10-2 0,2 7 0,-22-2 0,-3-1 0,-6 1 0,-3-2 0,10-3 0,-1 1-676,4 2 1,-2 1 0,2-1 675,-6-2 0,1 0-633,-1-1 1,-1 2 632,-2 3 0,-1 0 0,4-4 0,-1 1 0,-2 6 0,1 1 0,5-3 0,-1 1-272,-15-1 1,0 1 271,17 2 0,0-1 0,-10-3 0,0-1 0,6 0 0,2 0 0,7 1 0,-1 1 0,-10 1 0,0 0 913,7 2 1,3 2-914,5 2 0,1 0 0,-18-3 1360,22 5-1360,7-3 161,-14 0 1,18 0 0,-9-3 0</inkml:trace>
  <inkml:trace contextRef="#ctx0" brushRef="#br0" timeOffset="220066">18781 8188 9599,'-6'-5'0,"-14"20"5113,5 1-5113,-4 9 0,-1 5 0,2 6 0,-3 6-70,0-3 1,-3 7 0,-2 3 0,-1 2 0,3-3 69,3-5 0,2-2 0,0 2 0,-1 0 0,0 2-335,-3 3 0,-2 2 0,0 2 0,0 0 0,1-2 0,4-3 335,-2 8 0,3-3 0,2-2 0,1-3 0,-1 0 0,2-3 0,3-3 1606,2 3 1,5-7-1607,8-10 0,31-44 0,-12-6 0,3-7 0,1-2 0,1 0 0,2-2 0,2-4 0,5-4-206,-10 10 1,3-3 0,2-3 0,1-1-1,2-3 1,1 1 0,0-1 0,-1 1-1,-1 2 1,-1 2 205,5-6 0,0 2 0,-1 1 0,0 1 0,0-1 0,1-1 0,2-1 0,-6 5 0,3-2 0,0-2 0,1-1 0,0 0 0,0 1 0,-1 2 0,-1 2 0,-3 3 0,-1 3 0,13-11 0,-3 4 0,-3 6 0,-5 5 2173,5 0 1,-15 17-2174,-32 29 0,-20 22 0,-9 7 0,4-3 0,6-5 0,1-1 0,-3 1 0,-1 4-652,4-8 1,-2 3-1,-1 1 1,-1 2-1,0-1 1,1 0-1,2-2 652,-5 6 0,2-2 0,1 0 0,0 2 0,-1 2 0,4-3 0,-1 3 0,0 1 0,1 1 0,0 0 0,1-3 0,3-3-521,-4 9 1,2-3 0,2-1 0,0 1 520,1-3 0,-2 3 0,1 0 0,7-7 0,11-11 3358,28 4-3358,28-52 0,-14-13 0,1-10-828,-6 8 1,1-2 0,0-3 827,-5 1 0,0-2 0,-1-2 0,1 0 0,-2 2 0,1 0 0,-1 0 0,-1 0 0,0 2 0,0-1 0,-1 2 0,-3 1 0,9-16 0,-5 7 3964,2 1-3964,-61 79 0,11-7 0,-3 7 0,-1 3 154,-1 2 0,-2 4 0,-1 3 1,0 0-155,6-11 0,-1 2 0,0-1 0,-1 2 0,1 0 0,0 0-695,0 3 0,0 1 1,0 0-1,1 0 0,0 0 1,0-2 694,-3 5 0,1 0 0,0-1 0,2-1 0,1-1 0,1 2 0,1-2 0,3-1 0,3-4 1365,-6 12 1,15-12-1366,31-19 0,9-41 0,6-19-467,-3 5 0,2-6 0,2-3 467,-11 9 0,2-1 0,0-3 0,0 0 0,1 0-348,1-4 1,2-1-1,-1-1 1,0-1 0,0 0 347,-6 7 0,1-2 0,0 1 0,-1-1 0,0 0 0,1 0 0,-1 0 0,2-2 0,0 0 0,-2 1 0,-2 4 0,-4 6 1983,13-21 0,-18 25-1983,-31 40 0,-4 12 0,-7 14 0,-5 8 0,-2 4 0,2-3-661,2-4 0,-2 1 0,0 2 0,-1 0 0,1 1 0,-1-1 661,4-4 0,0 0 0,-1 0 0,1 1 0,0 0 0,0-1 0,1-1 0,-2 5 0,-1 0 0,2-1 0,0 0 0,0-1 0,2-2 175,-1 1 0,-1 1 0,2-3 0,3-1 0,5-4-175,-4 22 0,20-20 0,24-38 0,10-14 0,-2-8 0,5-8 0,1-6 0,0 0 0,-1-1 0,0-2 0,1-3 0,0 0 0,1-1 0,-2 3 0,0-1 0,1 0 0,1-1 0,-2-1 0,1 1 0,-2-1 0,1-1 0,-1 0 0,0 0 0,-1 0 0,0 2-406,1-2 0,0 0 0,-2 1 0,-1 2 1,-2 2 405,7-11 0,-4 4 0,-6 9 3394,-1 7-3394,-40 55 0,-14 21 0,8-12 0,-2 4 0,-2 3 0,-1 1-310,1-2 0,-1 2 1,-2 1-1,0 0 0,1 2 310,1-4 0,0 1 0,-1 1 0,1 0 0,-1 0 0,1-1 0,0 0 0,-1 0 0,0-1 0,1 0 0,0 1 0,2-1 0,-3 6 0,1 2 0,2-1 0,1-3 0,3-4 1413,-3 3 0,4-5 1,10-5-1414,29 14 0,10-62 0,11-25 0,2-2 548,-6 7 0,2-3 0,1-2 0,1-4-548,-9 8 0,2-4 0,1-2 0,1 0 0,-1-1 0,-2 3 0,-2 3 0,8-8 0,-3 3 0,-1 1 0,0-1 0,6-10 0,3-5 0,-9 9 0,-21 28-970,-30 39 970,-8 10 0,-11 13 0,-4 4 0,2-2 0,4-4 0,-1-1 0,0 1 0,-2 3-416,5-5 0,-3 4 0,-1 0 0,1 1 0,1-2 0,2-3 416,-3 3 0,2-3 0,3-1 0,1-2 0,0 3 0,2-3 0,4-3 31,-2 2 1,14-13-32,36-33 0,4-16 0,4-10 190,-1 4 1,2-3 0,0-1-191,-8 5 0,0-2 0,0 0 0,0 1 280,9-8 1,0 0 0,-5 6-281,-3 0 0,-12 17 0,-26 33 0,-9 10 0,-7 8 0,-1 2 1160,3-4 0,-2 2 1,0 1-1,0 0-1160,-1 3 0,0 1 0,0 0 0,1 0-726,1-1 1,1-1 0,0 0 0,3-1 725,0 0 0,2-1 0,4-2 0,1 8 0,12-11-376,43-29 376,2-24 0,6-12 0,-11 7 0,1-3 0,0-2 0,-6 3 0,1-1 0,-1-1 0,-1 2 0,5-6 0,-2 1 0,-2 5 0,4 0 0,-8 15 0,-19 29 0,-19 20 0,-12 11 251,-2 1 1,-3 4 0,2-2-252,1 2 0,2-2 1487,-5 7 0,14-14-1487,36-33 0,2-22 0,4-11 0,-3 3 0,2-3 0,0-1 227,3-3 1,0-1-1,0 1-227,-1 0 0,0 1 0,-2 8 0,22 5 0,-48 57 0,-14 19 0,4-25 0,-3 0 0,-1 2-506,-4 5 0,-1 3 0,-1 0 1,3-6 505,-1 6 0,3-5 0,2-11 0,3-4 0,7-6 0,2-17 0,1-5 0</inkml:trace>
  <inkml:trace contextRef="#ctx0" brushRef="#br0" timeOffset="221782">20103 11631 8191,'0'25'0,"6"24"1189,-8-2 0,-1 6-1189,3-10 0,0 3 0,-1 0 0,-4 4 0,-2 1 0,0 0 0,1 3 0,-1 0 0,1 0 0,0-3 0,1 0 0,1-2 0,1-9 0,0-2 0,3-2 1506,5 7 0,2-5-1506,5 2 2013,7-21-2013,15-32 0,15-6 0,-6 0 0,5-2 0,0 3 0,5 0 977,-11 7 0,4-1 0,2 2 0,-2 1-977,3 1 0,-1 1 0,4 2 0,-3 1 0,6 1 0,1 1 0,-1 1 0,-4 0 0,-7 0 0,-3 1 0,-1 1 0,3 0 0,10 1 0,4 1 0,-1 1 0,-4-2 0,-4 0 0,-3-1 0,0 3 0,8 5 0,0 2 0,-4 0 828,-4-2 1,-3 1-829,6 8 0,-8 0 24,-19-4-24,-2 2 0,-9-6 0,10-2 1982,-9-2-1982,6-3 1410,-9-3-1410,-3-5 0,1-2 0,-5-6 0,1-7 0,-2-18 0,2 6 0,1-4-1632,0-12 0,1-4 1632,1 10 0,1-1 0,1-2 0,-1-2 0,1-2 0,-1 1 0,1 0 0,0-1 0,-1 1 0,-1 2 0,-1 0 0,-1 2 0,-1-11 0,-3 2-188,-3 9 0,-2 5 188,-3-8 0,-8 20 0,9 18 0,-5 6 0,0 8 3193,4 0-3193,-14 4 447,-6-6-447,-17 1 0,10-4 0,-3 0-1661,-9-2 0,-4-2 1661,9 1 0,-3-2 0,-1 1 0,7 0 0,-1 0 0,-1 1 0,-1-1 0,-7 0 0,-2 1 0,-2-1 0,1 3-1137,7 0 0,-1 2 1,0 0-1,-1 1 0,0 1 1137,-5 0 0,-2 0 0,1 2 0,-1 0 0,1 0 0,0 1 0,0 1 0,1 0 0,0 0 0,1 0-598,4 0 0,1 0 0,1 0 0,1 0 0,2-1 598,-3 1 0,1 0 0,2 0 0,4-2 0,-18 2 0,9-1 0,-2-1 410,36-8 1,12 3 0,10-3 0</inkml:trace>
  <inkml:trace contextRef="#ctx0" brushRef="#br0" timeOffset="222937">20552 11662 8191,'-16'-5'0,"-5"4"4800,-24 21-4800,12 4 0,-4 9 0,-1 0 0,0-4 0,1 1 0,-2 2-251,1 2 1,-2 4 0,1 0 0,2-3 250,0-2 0,1-3 0,9-5 2125,6 6-2125,45-40 0,22-19 0,0-3 0,-3 1 0,-1-3 0,5-2 246,-8 7 0,5-2 1,0 0-1,0 1 1,-6 2-247,6-5 0,-4 2 0,-3 2 0,6-2 0,-5 6 165,3 4-165,-53 49 0,-14 7 0,-11 10 0,2-1-19,6-4 0,1 1 1,-3 2 18,4-7 0,-3 3 0,-1 1 0,0 0 0,2-1 0,-1 1 0,1 0 0,2-2 0,3-3-207,-6 12 1,8-4 206,7-10 0,13-11 0,33-33 0,16-18 0,-7 6 0,2-4 0,1-3-70,-6 3 0,1-1 0,0-2 1,0 0 69,1 0 0,0 0 0,0-1 0,0 0 0,3-4 0,0-2 0,-2 1 0,-5 6 0,0-2 0,-5 7 0,13-1 0,-64 51 0,-19 19 0,12-9 0,-3 5 0,0 2 0,2-3 1050,-1 2 1,2 0 0,-1 0-1051,1-4 0,-4 2 0,7-3 0,15-7 0,44 6 0,2-47 0,9-14 0,-8 6 0,4-3 0,1-1 0,-1-3-292,-2-1 0,-1-2 0,0-1 0,1-3 292,-3 2 0,2-4 0,0 0 0,-2 1 0,-3 4 0,1-1 0,-3 4 0,-2-1 1545,4-8 1,-2-1 0,-14 22-1546,-28 41 0,-10 11 0,-7 12 0,0-2 0,3-5 0,-1 0 0,0 1-625,1 0 0,-1 3 0,1-2 0,4-4 625,-9 10 0,19-13 666,61-19-666,-19-32 0,7-15 0,2-5 0,-1 3 0,0 2 0,0 1 0,1-1 0,0-4 183,-2-2 1,1-3-1,-1-2 1,-1 1 0,-3 4-184,5-5 0,-4 4 0,-3 3 0,0-4 0,-3 8 0,7 4 2767,-49 60-2767,0-6 0,-3 5 0,0 0 0,-3 4 0,1-1-214,-1 2 0,0 0 0,1 1 214,0-1 0,1 1 0,2-3 646,-1 5 1,8-5-647,15 3 0,17-41 0,6-11 0,10-17 0,3-10 0,-8 6 0,1-4 0,0-3 0,-11 8 0,-1-2 0,0-1 0,0 0 0,2 0 0,0-1 0,-2 1 0,-2 4 0,1-8 0,-3 7 0,8 1 688,-40 74-688,2-10 0,-1 4 0,0 4 0,0 2 0,-1 3 0,1 0 0,6-6 0,2-2 0,-4 17 0,17-24 0,-4-31 0,-2 0 0,-1-7 0</inkml:trace>
  <inkml:trace contextRef="#ctx0" brushRef="#br0" timeOffset="224237">22272 12768 8191,'-10'-10'0,"5"2"5063,-5-8-5063,7 6 2818,-5-3-2818,1 22 1719,7 45-1719,0-22 0,2 4 0,1 15 0,1 8 0,0-3 2003,-2-15 1,0-2 0,0 1-2004,0 12 0,0 2 0,-1-5 0,1-1 0,1-5 0,0-12 0,1-5 0,7 4 0,10-24 0,8-20 0,-5 4 0,5-1 0,7-4 0,4-2-650,-4 5 1,2 1 0,1-1 649,4-1 0,0 1 0,2 0 0,5 2 0,1 1 0,-1 2 0,-3 1 0,-1 2 0,-1 1 0,-1 1 0,-2 3 0,0 1 0,13 5 0,-4 3-907,-7 0 0,-3 1 907,-3 0 0,-2 1-393,-1 0 1,-2 1 392,-4-3 0,-1 0-91,2 0 1,0 0 90,10 4 2294,-2-2-2294,-16-5 1966,-3-3-1966,-14-10 996,-1-3-996,-4-22 0,0-15 0,0 9 0,0-3-1452,2-11 0,1-4 1452,1 13 0,0-2 0,1 0 0,1-4 0,0 0 0,1 0 0,1 3 0,1 1 0,-1 2 0,1-14 0,0 5 0,1 15 0,-1 4 0,-3-6 0,3 17 0,-4 9 0,-4 11 0,-2 0 3149,-9 10-3149,-4-3 0,-10 7 0,-14-4 0,9-3 0,-4 1-365,-13-1 0,-6-1 365,9-1 0,-3 0 0,-1 0-1287,7 0 1,-2-1-1,0 0 1,-2 0 1286,-4 0 0,-1 1 0,-1-1 0,1 0 0,1 0 0,0 0 0,0 1 0,1-1-708,3 0 1,-1 1 0,2-1 0,1 0 707,-8-1 0,2 1 0,3-1-278,-7 1 0,4-1 278,12-1 0,4-2 103,-3 1 1,20 0 0,11 0 0</inkml:trace>
  <inkml:trace contextRef="#ctx0" brushRef="#br0" timeOffset="225237">23094 12679 8191,'-45'-18'0,"-3"4"2531,18 10 1,-2 2-2532,-5 6 0,0 4 0,-1 1 0,-2 6 423,5 2 0,-3 5 1,-1 1-1,2-1-423,-2 1 0,2 0 0,-2 1 141,2 0 0,-1 3 0,0-1 0,5-2-141,-6 6 0,9-5 5655,13-9-5655,44-37 0,19-14 0,-3 6 0,3-3-831,-5 1 1,3-3 0,-3 3 830,1-1 0,-4 7 1119,3 2-1119,-38 36 896,-17 13 1,-9 6-897,4-2 0,-1 2 0,-1 1 0,-3 3 0,-2 2 0,2 0-860,1 1 0,0 1 0,1-2 860,-8 8 0,8-4 2547,19 7-2547,53-69 0,-18 2 0,4-5 0,1-2-632,-4 2 1,2-3 0,1-1 0,1-1 631,-1 1 0,2-2 0,1 0 0,-1 2 0,-4 2 0,5 0 0,-4 2 0,1 1 0,5-7 0,0 0 0,-17 19 0,-30 40 0,-8-4 0,-5 2 0,-6 11 0,-2 3 0,5-10 0,0 0 0,1 0 795,-7 10 0,2-3-795,5-8 0,5-4 0,4 2 0,49-43 0,-5-9 0,3-6 616,-2 5 1,3-1 0,-1-2-617,3-8 0,0-1 0,1 0-687,-2 5 1,1 1-1,-2 1 687,-4 3 0,-2 1 0,-3 4 983,19 0-983,-44 40 0,-13 9 0,-8 6 0,-5 2 0,-1 2 0,0 5 0,4-1 443,5-9 1,7-5-444,16-2 0,43-46 0,-6-10 0,1-7 765,-16 10 0,0-2 1,1-1-766,4-6 0,1-1 0,-4 7 0,12-4 0,-11 25 0,-33 37 0,-10 14 0,2-4 0,-1 4 0,1-3 0,3-5 0,1-2 0,0 13 0,9-13 0,30-38 0,-9-11 0,2-7 0,7-4 0,-1-3-774,-3-7 1,-1 1 773,0 9 0,-1 4 0,4-8 0,-10 38 0,-19 32 0,-7-11 0,-3 2 0,1 9 0,0 1 0,-2 2 0,0 1-239,4-9 1,2-2 238,-1 23 0,4-32 0,1-14 0</inkml:trace>
  <inkml:trace contextRef="#ctx0" brushRef="#br0" timeOffset="226679">24062 13554 8191,'-14'-10'0,"13"1"5063,3 5-5063,11 3 2818,4 18-2818,-1 17 0,-5 1 0,-2 7 0,0 7 0,-2 3-338,-2-8 1,-1 2-1,-1 0 338,0 4 0,0 0 0,-2 1 0,0 2 0,0 0 0,-3 1 0,-2-1 0,-3 0 0,0 0 0,0 2 0,1 0 0,-2 0 0,-2-4 0,-1 0 0,1-1 0,2 1 0,2 0 0,0-2 0,1-4 0,1-1 0,1-3 2026,0 7 1,4-3-2027,4-8 0,4-5 0,5-5 0,8-10 0,2-18 0,8-8 0,14-6 0,-16 8 0,2-1 1196,5-3 1,2 1-1197,0 6 0,0 1 0,6-3 0,0 2 0,-6 3 0,0 2-254,8 3 1,2 2 253,-3 0 0,1 1 0,-11 1 0,0 1 0,5-2-1400,3-3 0,4-2 0,1-1 1,-2 0 1399,4 0 0,-1-2 0,2-1 0,-1-3 0,4-1 0,-1-1 0,-2 0-849,0 0 0,-2 0 1,-1 0 848,-4-3 0,-2 0 0,0 1-24,-4 4 1,-1 1 0,-2 0 23,1-2 0,-4 0 1082,8-1-1082,-18 7 4839,-2-2-4839,11 2 4247,9 4-4247,-1-3 1624,2 3-1624,-23-8 0,-1-1 0,-21-14 0,2-16 0,-3 3 0,-1-4 0,2-12 0,-1-4-1449,-1 11 1,-1-3 0,-1 0 1448,1-10 0,-1-1 0,0-1 0,1 11 0,0 0 0,-1-1 0,0-1 0,0-4 0,-2-2 0,1-1 0,0 1-1161,1 0 1,0 0-1,0-1 1,0 2 1160,-1 0 0,0 0 0,0 1 0,0 1 0,-1-6 0,1 2 0,0 3-312,2 9 0,-1 1 0,1 5 312,-2-1 0,1 5 0,0-3 0,6 16 2844,4 10-2844,-5 7 5412,-10 2-5412,-20 7 0,-22 8 0,18-7 0,-4 1 0,-8 2 0,-4 1-618,9-6 1,-2 0 0,-1 0 617,-6 3 0,-1-1 0,-2-1 0,8-2 0,-2-2 0,-1 0 0,0 1 0,-2 0 0,0 2 0,-1-1 0,-3-1 0,12-2 0,-3 0 0,0-1 0,-1 0 0,0 0 0,3-1 0,-5 0 0,2-1 0,0 0 0,0 0 0,1-1 0,-8 1 0,0 0 0,1-1 0,5-1 0,0-1 0,5 0 0,6 0 0,-5 1 0,26 8 0,14-2 0,7 1 0</inkml:trace>
  <inkml:trace contextRef="#ctx0" brushRef="#br0" timeOffset="227528">24910 13632 8191,'-10'-8'0,"-2"1"5063,-1 6-5063,0 3 0,-5 27 0,-2 13 0,0 0 0,-1 5-346,4-12 0,-2 4 0,-1 0 0,1 1 346,1-2 0,0 1 0,0-1 0,1 0 0,-3 8 0,0-2 0,2-2 1065,-5 8 0,4-6-1065,7 9 4906,30-51-4906,6-17 0,4-9 0,10-8 0,6-8-982,-12 9 1,3-5 0,3-3 0,-1-1 0,-1 2 981,1-3 0,-2 0 0,1 0 0,1-2 0,-6 8 0,1-1 0,1-1 0,0 0 0,-2 2 0,-1 4 805,10-13 1,-2 5-1,-3 4-805,-1 0 0,-6 16 0,-7 41 0,-27 8 0,-14 11 0,-6 6 0,2-3 0,4-4 0,-1 0 0,-1 1 0,-2 3-270,1-4 0,-2 3 0,-2 1 0,0 0 1,1-1-1,0-2 270,-5 7 0,0-3 0,1-1 0,0-1 0,4-4 0,0-1 0,2-1 0,2-4 0,-11 15 0,11-8 5301,16-5-5301,26-44 0,9-14 0,-1 0 0,1-6 0,4-6-195,-7 4 0,3-4 1,2-4-1,0-1 1,-1 1-1,0 3 195,1 0 0,-1 3 0,0 0 0,0 0 0,0-2 0,4-4 0,1-3 0,0 1 0,-2 4 0,-3 7 0,10-7 0,-9 22-150,-11 47 150,-28 2 0,-10 5 0,0-1 0,-4 4 0,0 1 427,-3 4 1,0 1 0,-3 3-428,5-9 0,-3 3 0,-1 1 0,2-2 0,2-3-473,-1 4 1,3-4 0,-1 1 472,-7 11 0,0 0 0,19-26 1711,35-44-1711,3-15 0,4-10 0,-2 6 0,2-4 0,1 0 0,-5 8 0,0-2 0,1 1 0,1 3 0,7-4 0,1 3 0,0 4 0,11-4 0,-2 12 0,-13 16 0,-6 12-393,-3 34 393,-24-10 0,-5 4 0,-7 8 0,-1 1 467,-1 1 0,1-1-467,2-5 0,2-4 0,2 9 817,30-56 1,12-14-818,-1 5 0,3-2 0,-1 1 0,11-7 0,-1 4 672,6 4 0,-12 17-672,-35 41 0,-14 12 0,0-12 0,-3 0 0,1 0 0,-2 2 0,1-2-29,-4 2 1,1-4 28,3-10 0,1-3 0,0 4 0,6-24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2T13:53:22.48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24743 2100 24575,'-2'-12'0,"0"1"0,-5 2 0,-3-1 0,0 1 0,-7 0 0,4 4 0,-11 3 0,-1 9 0,-10 7 0,0 13 0,4 0 0,12 6 0,13-11 0,22-2 0,26-17 0,-11-8 0,1-3 0,7 0 0,0-2-310,-3-3 1,-2 0 309,13 1 0,-21 6 0,-13 21 0,-13 24 0,-3-12 0,-2 3 0,-2 10 0,-3 3 0,-3-5 0,-1 1 0,2 0 0,-1 1 0,0-2 0,-7 3 0,0-2-549,0 9 0,-2-4 549,3-19 0,-1-4-130,-17 7 130,-6-10 0,-10-18 290,27-8 1,0-6-291,-3-8 0,4-7 0,11-7 0,4-2 0,-9-7 0,24 4 0</inkml:trace>
  <inkml:trace contextRef="#ctx0" brushRef="#br0" timeOffset="528">25160 2149 8191,'-17'-17'0,"-2"0"5063,-1 8-5063,-12 7 0,-8 8 0,13 2 0,0 4 2818,-17 12-2818,11-4 1719,23-6-1719,31-10 0,32-19 0,-22 7 0,3 2 3392,15 2 0,-1 3-3392,5 8 0,-24 14 0,-8 8 0,-19 1 0,-7 3 0,-2 9 0,-4 1 0,-4 2 0,-4 1-245,-3-5 0,-3 1 0,0-3 245,-3 6 0,-1-3 0,-7 6 0,1-10 0,4-22 0,25-46 0,5 7 0,11-11 0</inkml:trace>
  <inkml:trace contextRef="#ctx0" brushRef="#br0" timeOffset="1210">25590 2130 24575,'-24'-23'0,"4"6"0,10 11 0,-7 21 0,-3 8 0,-5 25 0,2-4 0,15-4 0,28-19 0,10-29 0,6-10 0,3-3 0,0-3 0,-2 0 0,-4-1 0,-10 1 0,-6 9 0,-11 21 0,-6 17 0,-1 24 0,-1-11 0,7-4 0,13-28 0,3-10 0,3-7 0,1-3 0,11-4 0,12-2 0,-26 20 0,-7 14 0,-11 15 0,-8 6 0,0 1 0,-3-4 0,8-25 0,8-9 0,11-30 0,-2 14 0,2-2-354,4-4 0,1 0 354,-3 6 0,2 3 0,22 0 0,-24 15 0,-4 14 0,-14 8 0,-1 5 0,-3 13 708,-2-14-708,3 1 0,3-27 0,4-4 0,-1-3 0,-2 1 0</inkml:trace>
  <inkml:trace contextRef="#ctx0" brushRef="#br0" timeOffset="1319">26241 2259 8191,'-6'5'0,"3"-9"1265,2-12 1,2 5 0,2-3 0</inkml:trace>
  <inkml:trace contextRef="#ctx0" brushRef="#br0" timeOffset="1907">26331 2053 24575,'-3'33'0,"7"20"0,5-9 0,-3-17 0,0 0 0,3 12 0,-1-24 0,0-15 0,15-29 0,-7 6 0,1-2 0,1-2 0,0 3 0,17-13 0,-18 23 0,-9 28 0,-9 11 0,-3 7 0,-1-7 0,6-7 0,5-18 0,16-16 0,5-19 0,-7 13 0,-1-1 0,8-9 0,-8 22 0,-22 24 0,-3 24 0,-2-4 0,8-2 0,8-16 0,19-16 0,20-12 0,-15 3 0,0 0 0,14-1 0,-10 7 0,-32 10 0,-8 0 0,3-3 0,-3-2 0</inkml:trace>
  <inkml:trace contextRef="#ctx0" brushRef="#br0" timeOffset="2060">26867 2199 8191,'2'-9'0,"6"-1"5063,10 1-5063,8 0 2818,5 4-2818,8-3 1719,-6 7-1719,6-3 0,0-2 0,-17 0 1696,0-15 0,-20 14 0,-2-8 0</inkml:trace>
  <inkml:trace contextRef="#ctx0" brushRef="#br0" timeOffset="2400">27168 1814 8191,'-2'-6'0,"-7"61"2371,4-24 1,0 4-2372,-1 5 0,-2 4 0,1-1 0,0-4 0,1-1 0,0 0 957,-2 14 0,2-3-957,1-12 0,5-4 1879,22 3-1879,2-36 3128,12-13 1,2-8-3129,-11-2 0,-2-4 0,3 3 0,1-2 0,-4 0 169,-3-9 0,-4 4-169,6 5 1253,-21 36-1253,-13 38 0,5 7 0,7-8 0,11-13 0,17-17 0,13-11 0,5-15 0,1-10 0,-24 7 0,-8 0 0</inkml:trace>
  <inkml:trace contextRef="#ctx0" brushRef="#br0" timeOffset="3259">27059 1968 24575,'32'-13'0,"6"5"0,2 0-1812,-8 5 1,3 0 1811,3-2 0,2-1 113,4 3 0,-2 0 0,-13 0 0,-2 1 0,7 2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2T13:54:47.01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3000 5102 24575,'-51'7'0,"0"1"0,35-3 0,-3-1 0,22 1 0,22-9 0,9-1 0,7 0 0,-3 1 0,3 0 0,3-1-1524,-2-1 0,3 0 0,1-1 0,2 2 1524,-5 1 0,1 1 0,2 0 0,0 0 0,1 1 0,5-1 0,2 0 0,0 0 0,1 1 0,0 0-795,-7 0 1,0 1 0,0 0 0,0 0 0,1 0 0,0 1 794,2-2 0,1 1 0,1 0 0,0 0 0,-1 0 0,1 0 0,-2 1 0,1 0 0,-1 0 0,0 0 0,1 0 0,0-1-353,-1-1 0,1 0 0,0 0 0,0-1 0,1 1 0,2 1 353,-6 0 0,2 0 0,2 1 0,0 0 0,0 0 0,-1 0 0,-1 0 0,-3 0 0,2 0 0,-2 0 0,-1 0 0,-1 0 0,1 0 0,0 0 0,6 0 0,2-1 0,0 1 0,-1 0 0,-4 1 0,-7 0 0,4 3 0,-7 0 0,-6-2 0,11-4 0,-28 5 0,-31-7 0</inkml:trace>
  <inkml:trace contextRef="#ctx0" brushRef="#br0" timeOffset="1287">698 5125 8191,'-5'14'0,"5"18"5019,5 10-5019,0 6 2823,2-16-2823,-4-24 1725,10-36-1725,-5-4 0,-1-6 0,4-14 0,2-4 0,0 13 0,2 0 0,-2 3 0,-3-1 0,2 7 0,8 7 0,1 13 6768,-6 39-6768,-3 1 0,0 4 24,-2-2 1,0 0-25,-1 0 0,1-1 0,9 9 0,-3-23 0,4-19 0,7-16 0,-12 7 0,1-2 0</inkml:trace>
  <inkml:trace contextRef="#ctx0" brushRef="#br0" timeOffset="1612">1117 4777 8191,'-14'25'0,"14"15"5063,2-13-5063,15 8 2818,0-32-2818,0-3 1719,-3-12-1719,-5-16 0,-4-5 0,-4-16 0,1 13 0,-3 3 6784,-4 8-6784,3 39 0,10 16 0,4-5 0,4-1 0,14-1 0,16-12 0,-9-41 0,-8-9 0,-9 11 0,-11 8 0</inkml:trace>
  <inkml:trace contextRef="#ctx0" brushRef="#br0" timeOffset="1811">1395 4654 8191,'0'-48'0,"-2"13"5063,1 24-5063,-3 15 2818,0 16-2818,0-1 1719,5 32-1719,5-27 6784,4 20-6784,4-29 0,7-7 0,6-12 0,1-8 0,-1-12 0,-3-5 0,5-5 0,-3 0 0,-9 5 0,-6 1 0,-6-5 0</inkml:trace>
  <inkml:trace contextRef="#ctx0" brushRef="#br0" timeOffset="2295">1626 4426 8191,'-12'-47'0,"1"1"0,0-1 0,0 5 0,0 2 2531,-2-11 1,0 18-2532,-5 46 0,12 34 0,0-9 0,3 2 0,6 3 0,4-1 0,-2-6 0,4-3 1409,5-4 0,3-5-1409,14-8 1719,8-21-1719,-9-27 0,-6-10 0,-6-5 6784,-21 62-6784,12-12 0,-7 41 0,28-39 0,5-26 0,-12 4 0,-1-1 0,16-17 0,-14 8 0,-8 36 0,-11 15 0,-1 16 0,-4-8 0,2-12 0,10-53 0,2-8 0,3-5 0,1 1 0,1-1 0,0-7 0,3 7 0,-2 24 0,2 8 0,22 2-485,-15 9 1,3 2 484,4 1 0,-2 0 0,8 0 0,-8 0 0</inkml:trace>
  <inkml:trace contextRef="#ctx0" brushRef="#br0" timeOffset="3455">11137 5056 8191,'-28'8'0,"1"0"0,-10 6 5063,36-5-5063,37-9 0,-1-1 0,6 0 1173,7-5 1,4 0-1174,-12 3 0,3 1 0,1 0-502,7 0 1,2 0 0,1 1 501,-8 1 0,0 0 0,2 0 0,1 0 0,-3-1 0,1 0 0,1 0 0,1 0 0,1-1 0,-5 0 0,1 0 0,0 0 0,1 0 0,0-1 0,1 0 0,2 0 0,0 0 0,1-1 0,0 1 0,0-1 0,0 0-262,-1 0 1,-1-1-1,1 1 1,-1-1-1,0 0 1,0 1 261,5-2 0,-1 1 0,0-1 0,-1 1 0,-2 0 0,2-1 0,-2 1 0,-1 0 0,-2 0 0,6-1 0,-2-1 0,-6 2 0,-3 1 0,-6 1 0,7-2 0,-36 5 0</inkml:trace>
  <inkml:trace contextRef="#ctx0" brushRef="#br0" timeOffset="3810">12733 5422 8191,'-32'7'0,"6"0"5063,3 16-5063,15 3 0,3 4 0,1 24 0,6-18 0,6-1 0,20 5 0,17-26 0,-15-15 0,1-6 0,6-11 0,-1-3 0,7-2 0,-7-8 0</inkml:trace>
  <inkml:trace contextRef="#ctx0" brushRef="#br0" timeOffset="4256">13091 5263 8191,'-9'26'0,"4"10"2131,7 4 0,5 2-2131,-1-12 0,3-2 1374,8 9 0,3-7-1374,19-16 918,-12-25 0,1-8-918,-6 1 0,-3-5 0,2-12 0,-5-1 6410,-1-12-6410,-11 31 906,-4 34-906,4 24 222,0-1-222,5-13 0,2-19 0,9-11 0,7-17 0,-2 23 0,-8 3 0,-10 47 0,-8-22 0,-2 1 0,0 6 0,-1 0-857,-3 4 0,-2-1 857,-1-1 0,-2-2-422,-5 5 0,-3-5 422,-14 0 0,-5-24 0,21-22 0,6-9 0</inkml:trace>
  <inkml:trace contextRef="#ctx0" brushRef="#br0" timeOffset="4437">13669 5211 8191,'9'4'0,"0"-1"5063,17-14-5063,-6-2 2818,15-13-2818,-19 5 0,-5 9 0,-8 4 0</inkml:trace>
  <inkml:trace contextRef="#ctx0" brushRef="#br0" timeOffset="4594">13731 5004 8191,'-2'10'0,"3"8"5063,0 21-5063,5 1 0,1 2 0,-4-10 0,0-1 0,3 11 0,2-3 0,5-10 0,-8-14 0,3-10 0</inkml:trace>
  <inkml:trace contextRef="#ctx0" brushRef="#br0" timeOffset="4790">13967 5187 24575,'-10'33'0,"0"-4"0,8 3 0,3-14 0,16-14 0,-2-8 0,4-8 0,-13-17 0,-15 5 0,-4-6 0,0 19 0,6 5 0</inkml:trace>
  <inkml:trace contextRef="#ctx0" brushRef="#br0" timeOffset="5154">14188 5241 24575,'4'39'0,"0"-1"0,0-2 0,0 1 0,-6 4 0,0 2 0,1-5 0,2 0 0,-1 0 0,0 0 0,0 1 0,0-1 0,-2-9 0,0-2 0,-1 15 0,-8-41 0,3-28 0,3-10 0,1-8-1167,2 8 1,0-2 0,2-1 1166,2-6 0,2-1 0,1 0 0,0 5 0,1 0 0,0 3 0,3 0 0,1 5 0,9 1 0,-10 34 0,4 23 0,-2 5 0,-2 11 3499,-5-8-3499,-6-12 0,-6-11 0,-4-26 0,-3-15 0,6 4 0,4 1 0</inkml:trace>
  <inkml:trace contextRef="#ctx0" brushRef="#br0" timeOffset="5881">14455 4991 8191,'0'2'0,"4"31"5063,-3 4-5063,1-4 0,-1 1 0,-1 8 2818,0 11-2818,4-32 0,-3 1 0,3-20 0</inkml:trace>
  <inkml:trace contextRef="#ctx0" brushRef="#br0" timeOffset="6177">14732 5043 8191,'-25'9'0,"-2"7"5063,4 8-5063,3 5 2818,5-2-2818,20-11 1719,8-19-1719,7-8 6784,-1-8-6784,-10 14 0,2 4 0,-3 14 0,3-5 0,25-3 0,0-16 0,-3 4 0,-12-6 0</inkml:trace>
  <inkml:trace contextRef="#ctx0" brushRef="#br0" timeOffset="6404">14900 5080 24575,'-14'0'0,"1"6"0,5 9 0,4 0 0,6-1 0,8-12 0,10 0 0,-1-5 0,1 7 0,-11 1 0,-9 14 0,-11-1 0,-1 7 0,-4-11 0,13-13 0,-1-1 0,7-8 0</inkml:trace>
  <inkml:trace contextRef="#ctx0" brushRef="#br0" timeOffset="6823">15102 5009 8191,'-8'38'0,"-1"2"4893,-1 13-4893,9-5 2839,3-8-2839,20-34 1740,-6-16-1740,0-12 0,0-4 0,-1 1 0,0 0 6721,10-24-6721,0 17 191,-19 22-191,-2 25 0,-13 27 0,4-7 0,2 4 0,5-31 0,10-21 0,6-15 0,11-14 0,0-1 0,-4 16 0,-9 14 0,-8 28 0,-2 7 0,3 16 0,3-3 0,-2-9 0,6-13 0,6-24 0,7-11 0,-9 5 0,-3 1 0</inkml:trace>
  <inkml:trace contextRef="#ctx0" brushRef="#br0" timeOffset="6914">15538 5036 24575,'-3'17'0,"-2"7"0,4-5 0,2-1 0,3-10 0,0-6 0</inkml:trace>
  <inkml:trace contextRef="#ctx0" brushRef="#br0" timeOffset="7187">15665 4906 24575,'3'13'0,"1"0"0,1-7 0,0 3 0,-3 1 0,-6 4 0,-2 17 0,2-10 0,6 4 0,16-17 0,10-14 0,6-3 0,4-8 0,-20 8 0,-4 2 0</inkml:trace>
  <inkml:trace contextRef="#ctx0" brushRef="#br0" timeOffset="7472">15609 4773 24575,'-7'9'0,"2"-4"0,3-1 0</inkml:trace>
  <inkml:trace contextRef="#ctx0" brushRef="#br0" timeOffset="20432">12427 14307 24575,'15'-16'0,"20"-8"0,8-4 0,-3 1 0,3-1-2216,-7 7 0,4-2 0,2 0 1,0 2 2215,-2 2 0,-1 1 0,2 1 0,0 0 0,4-2 0,0-1 0,2 0 0,0 2 0,3 0 0,1 2 0,0-1 0,0 1 0,-1-1 0,-1 0 0,1 1 0,-1 0 0,1 2 0,-1 0 0,0 2 0,-1 0-853,-3 1 1,-1 1-1,-1 0 1,0 2 852,8-2 0,-1 1 0,0 2 0,-4 5 0,-1 1 0,-2 3 996,12 2 0,-2 4-996,-2 7 0,-2 5 0,-6 3 0,0 6-216,-3-1 0,3 4 0,-2 0 216,-5-4 0,-2 0 0,2 1 103,0-1 1,2 1 0,0 0 0,-1-2-104,3 3 0,-1-1 0,1-1 0,5 1 0,1-1 0,1-1 0,-1-1 0,1 0 0,1-2 0,-8-8 0,2-1 0,0-1 0,0-1 0,1-1 0,0 0 0,1-2 0,1 0 0,3-1 0,1-1 0,1 0 0,-1-1 0,1 0 0,-1-1 0,0 0 0,1 1 107,0 1 1,1 0 0,0 0 0,-1 0-108,3 0 0,-1 1 0,1-1 0,-1 1 0,-1 0 0,1 1 0,-1 0 0,1 0 0,-10-1 0,0 0 0,1 0 0,1 1 0,2-1 0,5 0 0,3 0 0,2 0 0,0 0 0,-1-1 0,-2 1-673,0 0 0,-2 0 0,-1 0 0,1-1 0,3-1 673,-6-1 0,2-1 0,1-1 0,1 0 0,-1-1 0,-1 0 0,-2-1-402,7 0 0,-2 0 0,-2-1 0,0-1 0,1-1 402,1-1 0,0-1 0,0-2 0,-1 1 0,2-1-150,0 0 0,0 0 0,1 0 1,-1-1-1,-1 0 150,-2-1 0,-1 0 0,0-1 0,0-1 0,0 0 29,5-4 0,1-1 1,0 0-1,-4-1 0,-4 3 1,-1 0-1,-5 1 0,-1-1 1,0-2-1,-1-1 0,0 1 1</inkml:trace>
  <inkml:trace contextRef="#ctx0" brushRef="#br0" timeOffset="21462">12414 14690 8191,'-5'13'0,"2"7"4424,0 25-4424,4-15 0,-2 3 0,-1 9 0,-1 1 0,0 0 0,0-2 0,-2-2 0,4-8 2893,8-12-2893,12-51 0,0-13 0,1-10 218,-4 11 0,1-2 1,0-2-219,-3 9 0,1-2 0,-1 1 0,1 1 0,2-8 0,0 2 0,-1 4 0,3-6 0,-2 8 0,4 2 5977,-12 63-5977,-3 0 0,-2 6 0,1 7 0,-2 6 0,0-2-399,1 6 0,-1-2 399,1 8 0,-1-8 0,-2-18 0,2-21 0</inkml:trace>
  <inkml:trace contextRef="#ctx0" brushRef="#br0" timeOffset="21602">12505 14736 8191,'17'-2'0,"9"-4"2082,-1-5 1,3-2-2083,4-1 0,-1 1 0,12-5 0,-9 4 0</inkml:trace>
  <inkml:trace contextRef="#ctx0" brushRef="#br0" timeOffset="21805">12841 14545 24575,'45'-11'0,"3"-2"0,-23 2 0,0-1 0,21-4 0,-26 2 0,-6 11 0</inkml:trace>
  <inkml:trace contextRef="#ctx0" brushRef="#br0" timeOffset="21954">13010 14473 24575,'-14'43'0,"6"1"0,4 3 0,6-11 0,1 0 0,-1 14 0,2-3 0,7 0 0,-6-25 0,0-14 0</inkml:trace>
  <inkml:trace contextRef="#ctx0" brushRef="#br0" timeOffset="22136">13276 14363 8191,'-14'14'0,"-9"20"4460,6 8-4460,4-9 0,5 2 1444,10 0 1,6-1-1445,20 8 0,-2-29 0,2-7 0,7-9 0,-8-11 0</inkml:trace>
  <inkml:trace contextRef="#ctx0" brushRef="#br0" timeOffset="22711">13539 14322 24575,'-8'19'0,"2"-4"0,6 15 0,4 2 0,-3 8 0,10 0 0,-4-8 0,5-14 0,6-15 0,-6-10 0,4-14 0,-7 2 0,-1-11 0,-5 11 0,-2 11 0,-2 6 0,-1 15 0,6-4 0,1 0 0,4-1 0,0-3 0,7-5 0,2-11 0,-2 0 0,-3-5 0,-11 7 0,0 0 0,-2 4 0,0 1 0</inkml:trace>
  <inkml:trace contextRef="#ctx0" brushRef="#br0" timeOffset="22937">13705 14385 8191,'-12'7'0,"15"4"5063,9 6-5063,4-2 2818,-1 4-2818,-12-4 429,-1 6 1,-2-12 0,0-1 0</inkml:trace>
  <inkml:trace contextRef="#ctx0" brushRef="#br0" timeOffset="23762">13685 14356 8191,'-9'7'0,"19"-7"5063,-2-5-5063,16-6 2818,-7 2-2818,-3 3 1719,-6 7-1719,0 15 6784,-7 12-6784,-2 18 0,0 9 0,-4-7 0,9-3 0,-1-23 0,9-5 0,-8-12 0,3-3 0</inkml:trace>
  <inkml:trace contextRef="#ctx0" brushRef="#br0" timeOffset="44154">15621 14742 24575,'-17'20'0,"-5"10"0,5-1 0,-1 2 0,5-5 0,-1 0 0,-3 6 0,2-10 0,10-20 0,15-33 0,2 0 0,3-7 0,1 3 0,2-4 0,3 3 0,4-4 0,1 16 0,5 40 0,-12 24 0,-3 12 0,-12-20 0,-3-7 0,-4-1 0,-3-7 0,1-4 0,2-4 0,1-5 0</inkml:trace>
  <inkml:trace contextRef="#ctx0" brushRef="#br0" timeOffset="44320">15541 14849 8191,'17'-2'0,"9"3"4631,14 8-4631,-11-8 0,2-2 574,8-1 0,-1-2 0,8-3 0,2-1 0</inkml:trace>
  <inkml:trace contextRef="#ctx0" brushRef="#br0" timeOffset="44511">15943 14758 8191,'3'3'0,"2"-1"5063,19-2-5063,1 0 704,7 0 1,-14 0-1,-4 0 1</inkml:trace>
  <inkml:trace contextRef="#ctx0" brushRef="#br0" timeOffset="44688">15960 14768 8191,'-8'17'0,"4"0"5063,-5 13-5063,4 4 0,-5 19 0,7-24 0,1-2 0,1 9 0,2-7 0,3-27 0</inkml:trace>
  <inkml:trace contextRef="#ctx0" brushRef="#br0" timeOffset="44943">16278 14832 8191,'-7'-12'0,"3"0"5063,-4 9-5063,5 3 2818,-4 9-2818,-3 11 1719,6 12-1719,-3 1 6784,14 5-6784,23-13 0,5-13 0,-2-6 0,-12-10 0</inkml:trace>
  <inkml:trace contextRef="#ctx0" brushRef="#br0" timeOffset="46071">16544 14802 9220,'-9'2'0,"25"-10"4686,33-1-4686,-17 4 0,3 0 0,4-3 0,-1 3 0,15 4 2728,-25-3-2728,-12 8 0,-12-3 0,-4 3 0</inkml:trace>
  <inkml:trace contextRef="#ctx0" brushRef="#br0" timeOffset="46240">16758 14786 8191,'-10'11'0,"3"9"5063,3 2-5063,-1 23 0,-5 3 0,7-17 0,1-1 0,-3 12 704,10-5 1,-4-28-1,5-1 1</inkml:trace>
  <inkml:trace contextRef="#ctx0" brushRef="#br0" timeOffset="46615">17021 14820 24575,'-13'38'0,"-4"9"0,11-20 0,1 1 0,-3 3 0,1-1 0,-2 18 0,1-13 0,4-16 0,-2-18 0,10-25 0,-2-21 0,6 7 0,5 0 0,-1 6 0,1 3 0,0 2 0,1 4 0,12 5 0,-5 39 0,-6 6 0,-8 1 0,-2 2 0,-1 25 0,-4-7 0,0-3 0,0-23 0,0-7 0,0-11 0</inkml:trace>
  <inkml:trace contextRef="#ctx0" brushRef="#br0" timeOffset="46786">16960 15000 24575,'25'2'0,"12"-1"0,-4-5 0,-2 2 0,-2-2 0,0-1 0,5 0 0</inkml:trace>
  <inkml:trace contextRef="#ctx0" brushRef="#br0" timeOffset="47028">17320 14916 8191,'-14'-3'0,"9"1"5063,21 0-5063,13-3 2818,15-6-2818,-11 4 429,-6-3 1,-18 10 0,-5-2 0</inkml:trace>
  <inkml:trace contextRef="#ctx0" brushRef="#br0" timeOffset="47185">17388 14881 8191,'-7'4'0,"3"1"5063,2 21-5063,2 4 0,0 16 0,0 1 0,2-13 704,1-8 1,0-17-1,-1-5 1</inkml:trace>
  <inkml:trace contextRef="#ctx0" brushRef="#br0" timeOffset="47611">17788 14779 8191,'-4'-1'0,"-3"2"5063,-1 11-5063,-4 8 2818,-8 12-2818,2 8 0,-1 7 1719,6-7-1719,8-8 6784,9-11-6784,6-12 0,-1-4 0,-1-5 0</inkml:trace>
  <inkml:trace contextRef="#ctx0" brushRef="#br0" timeOffset="47818">17759 14889 8191,'9'-13'0,"1"12"5063,-4 6-5063,0 25 2818,-4-3-2818,2 12 1719,1-1-1719,-1-11 6784,2 0-6784,-9-21 0,4-2 0,-5-6 0</inkml:trace>
  <inkml:trace contextRef="#ctx0" brushRef="#br0" timeOffset="47986">17684 14976 8191,'9'3'0,"5"2"5063,31-1-5063,-14-4 0,0-1 0,7 0 0,3-3 0</inkml:trace>
  <inkml:trace contextRef="#ctx0" brushRef="#br0" timeOffset="48262">18045 14933 8191,'-15'14'0,"3"2"5063,-9 18-5063,12 5 0,4 2 0,11-7 2818,14 2-2818,4-18 429,10-4 1,-16-7 0,-4-7 0</inkml:trace>
  <inkml:trace contextRef="#ctx0" brushRef="#br0" timeOffset="48633">18281 14946 8191,'-5'5'0,"16"-5"5063,2 1-5063,10-5 2818,-18 19-2818,-14 36 0,2-4 859,-2-10 1,0 0-860,0 3 1696,4-8 0,1-16 0,4-9 0</inkml:trace>
  <inkml:trace contextRef="#ctx0" brushRef="#br0" timeOffset="54145">12342 14342 8191,'-14'3'0,"-2"0"5063,-4-3-5063,-12 0 2818,-15-5-2818,-1 4 0,-6 1 0,7-3 0,-6 1-564,10 3 1,-7 1-1,-3 0 1,0 1-1,3 1 564,-1 0 0,3 1 0,-1 1 0,-4-1 433,7 0 1,-3 0-1,-1 0 1,-1 1-1,-1 0 1,-1 1-434,6 0 0,-2 1 0,0 0 0,-1 1 0,-1-1 0,2 1 0,1-1 0,1 0-367,-4 0 1,1 0 0,2-1 0,0 0-1,-1 1 1,-3 0 366,5 0 0,-2 1 0,-1 0 0,-2 0 0,2 1 0,0-1 0,2 0 0,3-1 0,-8 2 0,4-2 0,1 1 0,1 1 0,-3 1 0,1 1 0,-2 2 0,-1 1 0,1 0 0,1-1 0,3-3 0,-10 0 0,3-3 0,0-1 0,2 1 0,0 3 0,-1 2 0,4-2 0,6-5 0,-3-6 0,15-6 0,20-5 0</inkml:trace>
  <inkml:trace contextRef="#ctx0" brushRef="#br0" timeOffset="57119">19246 14491 24575,'30'-3'0,"1"-3"0,15 0 0,7 1 0,-10 2 0,2-1-2375,4 0 0,5-2 0,-2 1 2375,-6 2 0,-1 1 0,1 0 0,5 0 0,2-1 0,0 1 0,1-2 0,-1 1 0,1-1-702,-11 1 0,1 0 0,-1 0 0,0-1 702,-1 0 0,-1-1 0,1 0 0,-1-1 0,2-1 0,0-1 0,1 0 0,-1-1 0,0 1 0,1 0 0,-1 0 0,1 0 0,3-2 0,0 0 0,0 0 0,0 1 0,-1-1 0,0 0 0,-1 0 0,1 1 0,-2 0 0,0 1 0,0-1 0,-2 2 0,8-2 0,-1 0 0,-3 1 0,7-1 0,-7 2 0,7 0 0,-33 3 0</inkml:trace>
  <inkml:trace contextRef="#ctx0" brushRef="#br0" timeOffset="70398">6466 15006 24575,'-19'9'0,"6"37"0,9 9 0,4-7 0,0 3 0,3-6 0,2-3 0,4 11 0,9-46 0,-2-31 0,-1-15 0,4-9 0,-1-5 0,-5 8 0,-1-2 0,1 2 0,0 7 0,1 0 0,-2 3 0,-2-7 0,1 8 0,12 15 0,-2 49 0,-10-4 0,-1 3 0,2 3 0,1-1 0,0-1 0,2-2 0,13 3 0,12-19 0,-20-13 0,1-3 0</inkml:trace>
  <inkml:trace contextRef="#ctx0" brushRef="#br0" timeOffset="70704">7035 14816 8191,'-23'0'0,"0"5"5063,-6-3-5063,8 9 2818,8 35-2818,11-24 1719,6 21-1719,16-46 6784,8-16-6784,-3-6 0,-4-3 0,-9 16 0,-4 13 0,2 7 0,10 3 0,1-15 0,14-7 0,-17 1 0,-1-2 0</inkml:trace>
  <inkml:trace contextRef="#ctx0" brushRef="#br0" timeOffset="70969">7237 14673 8191,'-5'-14'0,"2"1"5063,-6 22-5063,0 5 2818,-4 18-2818,3-7 1719,7-5-1719,9-9 6784,19-2-6784,15-10 0,-12 4 0,-1 0 0,12-5 0,-10 12 0,-37 11 0,-8 7 0,-10 3 0,3-9 0,11-15 0,4-5 0,8-6 0</inkml:trace>
  <inkml:trace contextRef="#ctx0" brushRef="#br0" timeOffset="71545">7563 14513 8191,'-9'7'0,"-1"5"2531,6 14 1,3 6-2532,0 17 0,5-12 0,4-2 0,20-1 0,15-27 0,12-14 1151,-29-2 0,-2-5-1151,20-20 0,-20-15 0,-14 1 0,-15-6 1790,-5 70-1790,4-6 0,10 19 0,6 1 0,12-6 6564,19-16-6564,-5-21 0,1-15 0,-5-6 0,-11 1 0,0 29 0,-10 20 665,-3 24-665,-1 0 0,2-13 0,7-30 0,4-27 0,-6 2 0,0-2 0,-2-1 0,1 3 0,11 2 0,-10 21 0,-4 31 0,-6-8 0,4-8 0,1-6 0,0-5 0,-4 2 0,-1-5 0</inkml:trace>
  <inkml:trace contextRef="#ctx0" brushRef="#br0" timeOffset="71686">8238 14424 8191,'7'-1'0,"0"0"5063,12-1-5063,9-7 0,12-9 0,2-6 704,-12 1 1,-12 8-1,-13 8 1</inkml:trace>
  <inkml:trace contextRef="#ctx0" brushRef="#br0" timeOffset="71837">8369 14077 8191,'-6'29'0,"8"24"738,-2-13 0,0 5 1,1 1-739,1-3 0,0 0 0,0 0 374,-2 6 0,0 0 0,0-5 0,0-7 1,0-3-1,0 0 0,0 0 0</inkml:trace>
  <inkml:trace contextRef="#ctx0" brushRef="#br0" timeOffset="72853">6549 16937 24575,'17'30'0,"-4"10"0,-3 2 0,-3-4 0,-3-24 0,8-27 0,9-35 0,-10 8 0,1-5 0,7-6 0,1 1-604,-4 7 0,1 4 604,-2 8 0,2 10 295,9 19-295,-2 39 0,-16-7 0,0 3-574,3 9 0,-2 1 574,-5-6 0,-1-2 0,4 14 0,12-50 859,7-41-859,-6-2 0,0-6 0,-4 11 0,0-1 0,-1 2 0,-1-3 0,2 9 0,20 13 0,-21 59 0,-2-2 0,0 0 0,-1-3 1202,19-19-1202,-7-36 0,-3-3 0,-2 0 0,3-1 0,-3-5 0</inkml:trace>
  <inkml:trace contextRef="#ctx0" brushRef="#br0" timeOffset="73182">7289 16624 24575,'2'6'0,"0"1"0,-2 2 0,0 4 0,0 4 0,0-2 0,2 1 0,6-11 0,1-9 0,8-18 0,-1-12 0,-6-6 0,-2 8 0,-6 20 0,4 13 0,6 27 0,3-13 0,3 10 0,-5-26 0,3-2 0,-10-3 0,2 1 0</inkml:trace>
  <inkml:trace contextRef="#ctx0" brushRef="#br0" timeOffset="73728">7454 16529 24575,'19'-5'0,"3"-2"0,20-19 0,-20 10 0,-2-6 0,-23 19 0,-6-1 0,0 6 0,-3-2 0,2 2 0,-3 3 0,3 5 0,-8 13 0,1 16 0,8-7 0,2 0 0,0 14 0,21-3 0,6-43 0,16-24 0,1-12 0,-18 9 0,-2-1 0,8-16 0,-3-1 0,-13 29 0,1 6 0,0 21 0,1-3 0,3 0 0,3-10 0,9-12 0,3-7 0,-9 6 0,-3 2 0</inkml:trace>
  <inkml:trace contextRef="#ctx0" brushRef="#br0" timeOffset="73854">7826 16307 24575,'33'-35'0,"7"4"0,-12 0 0,-4 16 0,-14 5 0</inkml:trace>
  <inkml:trace contextRef="#ctx0" brushRef="#br0" timeOffset="74040">7880 15996 8191,'-14'4'0,"5"16"1639,7 10 0,4 7-1639,1 11 0,1 5 0,-2-5 0,0 4 0,1-1 0,0-3 0,1-1 0,0-1 0,-3-3 0,1-2 0,1-4 0,2 0 0,4-8 2991,11-7-2991,4-40 0,-7-7 0,-2-3 0,1-3 0,0-9 0</inkml:trace>
  <inkml:trace contextRef="#ctx0" brushRef="#br0" timeOffset="74544">8031 16470 8191,'22'-29'0,"-1"-1"0,3-4 5063,1 39-5063,-16 25 2818,-6 24-2818,16-26 1719,-1-16-1719,9-44 0,-7 4 0,0-2 0,0-4 0,0 2 3392,-2 9 0,1 3-3392,9-1 0,-25 37 0,-1 9 0,-6 7 0,8-12 0,1-6 0,11-22 0,3-12 0,7-16 0,-9 18 0,-4 1 0,-4 24 0,-3-6 0,30-23 0,-4-12 0,-1 1 0,-12 4 0,-31 30 0,3 18 0,3 20 0,11-6 0,4 3 0,3-6 0,3 0 0,5 5 0,1-4 0,2-4 0,-2-8 0</inkml:trace>
  <inkml:trace contextRef="#ctx0" brushRef="#br0" timeOffset="75392">6888 18508 8191,'-4'-7'0,"1"0"5063,-3 0-5063,-2-3 2818,-2 5-2818,-13-1 0,-15 28 0,7 11 0,11-2 0,7 3 0,11-5 0,7-2 0,19 16 0,3-32 0,4-10 0,2-12 0,1-8 0,8-8 0,-2-7 859,-4-8 1,-6-6-860,-9 5 0,-4-4 0,-2 1 0,-5 8 0,-2 1 0,-1-3 0,-2-8 0,-1-3 0,-3 4 0,-5-5 0,-3 9 6784,-6 8-6784,-3 68 0,11 14 0,4 9-1034,0-12 0,1 3 1,1-2 1033,1-3 0,2 0 0,2-3 0,2 8 0,4-5-154,6-10 0,5-8 154,17-19 0,-8-4 0,-11-13 0</inkml:trace>
  <inkml:trace contextRef="#ctx0" brushRef="#br0" timeOffset="75920">7436 18252 24575,'-9'2'0,"0"3"0,-7 8 0,-4 12 0,4-2 0,13 6 0,18-16 0,27-12 0,0-12 0,-17-2 0,-1-3 0,11-11 0,-15 4 0,-21 46 0,3 9 0,-5 4 0,0 3 0,5-6 0,2-3 0,4 25 0,-4-16 0,0-19 0,-4-4 0,-11 0 0,3-1 0,-9 4 0,10-9 0,-4 3 0,-5 7 0,8-8 0,-7 6 0,8-13 0,-2-5 0,-1-9 0,5 5 0,0-3 0</inkml:trace>
  <inkml:trace contextRef="#ctx0" brushRef="#br0" timeOffset="76490">7307 18327 8191,'-5'7'0,"3"-8"5063,6 0-5063,6-16 2818,-8 12-2818,0 8 1719,-3 38-1719,15-2 0,1-15 0,5-4 1696,30-7 0,-15-10 0,-8-7 0</inkml:trace>
  <inkml:trace contextRef="#ctx0" brushRef="#br0" timeOffset="76763">7857 18204 24575,'-12'9'0,"3"0"0,7 3 0,2 2 0,5-13 0,3-9 0,12-24 0,2-8 0,8 7 0,7 6 0,-18 19 0,2 4 0</inkml:trace>
  <inkml:trace contextRef="#ctx0" brushRef="#br0" timeOffset="76944">8083 18107 24575,'-32'14'0,"8"5"0,9 9 0,13-2 0,7-8 0,13-17 0,10-12 0,7-16 0,-14 10 0,-5 1 0</inkml:trace>
  <inkml:trace contextRef="#ctx0" brushRef="#br0" timeOffset="77054">8225 18061 8191,'5'10'0,"-1"2"5063,-2 1-5063,2 0 2818,14-5-2818,3-7 429,24-12 1,-24 4 0,6-6 0</inkml:trace>
  <inkml:trace contextRef="#ctx0" brushRef="#br0" timeOffset="77606">8496 17950 8191,'-32'3'0,"4"6"2333,7 15 1,3 5-2334,1 7 2866,-1 15-2866,33-40 1767,13-20-1767,10-21 0,-10-4 0,-2-6 0,-12 6 0,-3-3 2212,0 2 0,0-3 0,-5-1-2212,-9 0 0,-6-1 0,3 5 224,5 1 0,-3 12-224,-24 30 0,24 23 0,6 11 0,-5 1 0,1 4 0,3-3 0,4-2 0,3-4 0,-1-7 0,2-5 0,13-4 0,15-40 0,-10-9 0,6-9 0,-27 28 0,-6 18 0,-7 22 0,12-7 0,4-9 0,19-12 0,5-18 0,-7 5 0,1-3 0,2-5 0,-1-1 0,17-11 0,-20 21 0,-16 5 0,-13 20 0,17-11 0,-6-3 0,4-1 0</inkml:trace>
  <inkml:trace contextRef="#ctx0" brushRef="#br0" timeOffset="78663">9016 17695 8454,'-4'-3'0,"1"1"5090,-19 1-5090,1 21 0,-2 17 2779,14 12-2779,20-20 0,7-5 0,22-12 0,-5-14 0,0-9 0,-1-19 0,-6-10-363,-2-3 0,-4-4 363,-2-2 0,-6-3 0,-10 0 0,-6 0 1993,-1 4 0,-2 3-1993,-5 4 0,-1 4 0,-4-13 0,7 32 0,9 44 0,6 20 0,3 0 0,3 6 0,0 0 0,0-1 0,-1 0 0,3 1 0,-1-9 0,2 3 0,1-3 0,-1-7 0,6 1 0,0-7 0,6 2 0,-11-20 0</inkml:trace>
  <inkml:trace contextRef="#ctx0" brushRef="#br0" timeOffset="80502">10386 16251 8191,'5'-13'0,"14"-6"5063,2 2-5063,26-7 0,1 18 0,6 3 1054,-5 0 1,3 2-1055,-12 2 0,2 1 0,2 0 0,-1 0-455,8 1 0,-1-1 0,2 0 455,-6-2 0,3 0 0,0 0 0,1 0 0,0 0 0,0-1 0,1 1 0,4-1 0,-7 0 0,3-2 0,2 1 0,1-1 0,-3 1 0,-2 1 51,8 2 1,-3 0-1,-1 0 1,3 1-52,-3-2 0,4 0 0,0-1 0,-2 2 0,-4 0 0,-5 1 0,-3 1 0,-2 1 0,1 0-838,2 0 1,-1 0 0,1 1 0,0 0 837,1 1 0,0 0 0,1 1 0,-1 0 0,0-1 0,1 1 0,-1 0 0,0 0-336,-1 2 0,-1 0 1,1 1-1,-1-1 336,1 0 0,-1-1 0,0 0 0,0 0 0,-1 0 0,-1 0 0,0 0 0,1 1 0,1-1 0,0 0 0,0 0 0,1-1 0,1-1 0,0-1 0,0-1 0,1 1 0,1 0 0,0 0 0,1 0 0,-1-1 0,2-3 0,0-1 0,0 0 0,0 0 0,3 1 0,1 1 0,-1-1 0,1-1 0,-2-2 0,0-1 0,1 0 0,-1 0-65,2 1 1,0 0 0,0 0 0,-1 0 64,-1-1 0,0 0 0,0 0 0,-1-1 0,-2 1 0,0-1 0,1 1 0,2 0 0,-6 1 0,2 1 0,1-1 0,1 1 0,-1 0 0,-2 1 0,0-1 0,-2 1 0,0 1 0,0-1 0,3 0 0,-1-1 0,4 0 0,0 0 0,0 0 0,-1 1 0,-3-1 0,9 2 0,-2 1 0,-2 0 0,1-2 0,1-3 0,-1-2 0,1-1 0,0 2 0,1 2 0,1 0 0,-1 0 0,0-1 0,0-2 0,-1-2 0,0 0 0,0 1 0,1 2 0,1 1 0,0-1 0,-1 1 0,-3-2 0,0 0 0,0 0 0,0 1 0,0 0 0,-1 0 0,1 1 0,-1 0 0,0 1 0,-1 1 0,0-1 0,-1 0 0,1-2 0,0 0 0,0-1 0,0 1 0,2 0 0,-1 1 0,1-1 0,0 0 0,1-2 0,1 0 0,0-1 0,0 0 0,0-1 0,0 0 0,0-1 0,1 1 0,-1 1 0,0 0 0,0 1 0,-1-2 0,-4 1 0,0-2 0,-1 1 0,-1 1 400,-4 1 0,1 1 1,-2 0-1,-1 1-400,7-2 0,-2 2 0,-1 1 0,11 1 0,-4 3 577,-7 4 0,-5 0 0,2 3 0,-14 1 0</inkml:trace>
  <inkml:trace contextRef="#ctx0" brushRef="#br0" timeOffset="82119">10543 18242 9724,'23'-2'0,"11"-1"5108,8-6-5108,-11 4 0,3 0 0,6-3 0,3 0 517,-7 3 1,3 1 0,2-1-518,11-1 0,4 0 0,0 0-563,-11 4 1,0 0-1,1 1 1,1-1 562,5 0 0,0 1 0,2-1 0,-1 1 0,1 1 0,1 0 0,0 1 0,0-2 0,-10 0 0,0 0 0,0 0 0,0-1 0,1 1 0,3 1 0,0 0 0,0 0 0,0 0 0,1-1-154,0-1 1,-1 0 0,1-1-1,1 1 1,0-1 153,-6 1 0,1 0 0,0 0 0,1-1 0,2 1 0,2-1 0,-1 0 0,3 0 0,2 0 0,1 0 0,1-1 0,-1 0 0,-1 1 0,-3-1-302,-1 0 1,-2 0 0,-1-1 0,0 1 0,0 0 0,1 0 0,2 0 301,-3 1 0,2 0 0,1 1 0,1 0 0,0-1 0,0 1 0,-2 0 0,-1 0 0,-3 0-346,6-2 0,-2 1 0,-1-1 0,-2 1 0,1 0 0,0 1 346,-1 2 0,1 0 0,0 2 0,-1-1 0,0 0 0,0 0 0,5-2 0,0 0 0,-1-1 0,0 1 0,0 1-72,-2 2 1,0 0 0,-1 1 0,0 0 0,-1-1 71,-1 0 0,-1-1 0,0 0 0,-1 0 0,0 1 111,8 2 1,-1 1 0,0 1 0,0-2-112,0 0 0,0 0 0,-1-1 0,0 1-32,-3 0 1,-2 1-1,0 0 1,1 0 31,0-2 0,1 1 0,0-1 0,-1-1 0,-2 1 0,-1-2 0,1 1 0,-1 0 493,1-1 0,0 1 0,-1-1 0,1 0-493,12 0 0,-1-2 0,0 1 0,-2 0 0,0 0 0,-1 0 591,-6 0 0,0 1 0,-1-2-591,1-1 0,-1 0 0,-1 1 0,8 3 0,-3-1 1236,1-3 1,-4 0-1237,-16 6 0,-3 0 1840,3-1 0,-2-1-1840,6 3 1129,11-1-1129,-5-4 0,2-2 0,3-1 0,-11 1 0,2-2 1560,15-1 0,1-1-1560,-13 1 0,-1-1 0,0 1 0,0-1-201,3-2 0,1 0 201,-3 2 0,0 0 0,2-2 0,1 0 0,-4 2 0,0 1 0,3-1 0,1 0 0,0 1 0,1-1 0,2 3 0,1 0 0,-3 0 0,-1 1 0,-3 1 0,-2 2-130,-5-1 0,-3 0 130,11 0 0,-9 0 0,-18 2 0,-4-2 0,-5 2 0</inkml:trace>
  <inkml:trace contextRef="#ctx0" brushRef="#br0" timeOffset="88478">19610 15688 10094,'-3'24'0,"-4"22"1670,2-12 0,-1 6 0,1-2-1670,0-1 0,1-1 1265,-4 8 0,5-8-1265,8-25 1476,12-31-1476,4-18 0,0-8 0,-5 4 0,0-3 1142,-1 6 0,2-3 0,-2 3-1142,-2 0 0,-1 6 0,5-5 63,9 38-63,-10 38 0,-2 12 0,-3 6 0,-4-9 0,-1 1-331,-1-10 1,0 1 0,-1-4 330,-3 18 0,0-38 0,-4-17 0,0-8 0,0 3 0</inkml:trace>
  <inkml:trace contextRef="#ctx0" brushRef="#br0" timeOffset="90055">19716 15883 8191,'-13'1'0,"6"2"5063,29 13-5063,14-9 0,-1-6 0,3-5 632,-2-6 1,1-5-633,9-6 0,-1-4 0,-6 0 0,-2-1 729,-3 1 1,-3 1-730,8-12 5886,-22 3-5886,-12 18 0,-7 4 0,2 22 0,-7 24 0,6 19 975,-3-16 1,-1 1-976,2 0 0,-1 0 0,0-6 0,-1-3 760,-1 11-760,-2-46 0,7-30 0,-1-1 0,0-5 0,1-5 0,2-1-605,0-1 0,3 3 605,2 11 0,3 5 0,14-3 0,11 42 0,-6 25 0,-3 8 0,-9-10 0,-2 2 0,8 15 0,-4-1 0,-12 4 0,-4-25 0,-10-15 0,-9-27 0,-12-15 0,11 1 0,-1-2 0,0 4 0,2 0 0,-4-23 1210,13 25-1210,20 13 0,14 4 0,8-1 0,-1 0 0,9-3 0,-4-1 0,1-3 0,0-1 0,1 4 0,2-1 0,-6-1 0,-9-4 0,-9 2 0,-10 8 0,-19 18 0,-16 33 0,14-7 0,1 4 0,2 6 0,2 1 0,-1 4 0,1-2-359,3-9 1,0-2 358,-1 15 0,9-44 0,-2-33 0,5-4 0,0-5 0,-3-11 0,1-4-904,6-3 1,2 1 903,-2 7 0,2 4 0,0 10 0,2 6 0,8 12 651,-4 33-651,1 22 0,-14 3 0,-4 3 0,4-14 0,-1 0 0,-3 10 0,-7-12 0,-6-28 0,0-34 0,1-15 0,-5 9 0,0-1 936,1-12 1,4 3-937,3 11 0,24 38 0,17 13 0,16 7 0,-16-14 0,2-2-695,0-3 1,1-2 694,6-2 0,-1-4-92,-11-1 0,-3-2 92,14-6 0,-19-11 0,-16-13 0,1-6 0,-7-13 0,0 21 0,-3 24 0,-7 53 0,4-15 0,1 2 687,0 10 1,0 2-688,0-1 0,1-2 0,-1 12 0,-3 0 198,0-34-198,0-12 0,1-8 0,3-28 0,2 3 0,2-4 0,2-14 0,1-3 0,2-3 0,2 0 0,4 6 0,4 3 0,-2 13 0,3 5 0,26 4 0,-6 26 0,12 19 0,-27-4 0,-1 4 0,2 11 0,-3 2 0,-7-11 0,-2 1 0,-1 7 0,-5-4 0,-6-10 0,-1-13 0,-2-14 0,-7-24 0,-2-10 0,-13-4 0,6 7 0,-5 19 0,17 27 0,6 2 0,21 18 0,5-15 0,18-1 0,-1-17 0,13-7 0,-4-8 0,-9 2 0,-14 4 0,-17 7 0,-5 2 0</inkml:trace>
  <inkml:trace contextRef="#ctx0" brushRef="#br0" timeOffset="90472">21463 15461 24575,'-2'17'0,"0"9"0,6 27 0,-1-22 0,0 1-1066,1 3 0,-2 0 1066,2 2 0,-3 1 0,-2-3 0,-3-1 0,2 2 0,-1-2 0,-7 11 685,-4-17-685,5-38 352,5-28-352,4-1 0,3-5 0,5 7 0,2-2 0,1-1-1102,-1-4 0,0-1 0,3 2 1102,1 5 0,2 1 0,1 3 454,4-7 0,1 8-454,9 3 0,0 35 0,-11 36 0,-9-13 0,-2 3 0,-3 7 0,-1 0 0,-1-6 0,1-1 0,-1 22 3493,1-14-3493,-1-18 0,-29-28 0,19 5 0,-19-20 0</inkml:trace>
  <inkml:trace contextRef="#ctx0" brushRef="#br0" timeOffset="90596">21543 15620 24575,'10'5'0,"15"6"0,22-7 0,-14 2 0,3-3-1847,6-9 0,1-4 1847,3 4 0,-1-2 57,-7-5 1,-4 0 0,11 1 0,-24 4 0</inkml:trace>
  <inkml:trace contextRef="#ctx0" brushRef="#br0" timeOffset="92961">20982 14164 8191,'-47'-15'0,"0"2"3613,-6 8-3613,23 2 0,-2 1 0,-5 2 0,-2 0 0,-3 4 0,-1 3 0,-2 0 0,-1 3 1410,4 3 1,-1 3-1411,10-1 0,-1 3 0,2-1 0,-1 2 0,3 2 952,-2 5 1,8 2-953,15-2 6160,36-2-6160,1-19 0,6-4 0,15-2 0,8-5-138,-17 1 1,5-2 0,2-1-1,1-1 1,-3 1 137,4-2 0,-1-1 0,-1 0 0,4 0-1017,0-1 0,2-1 1,2 0-1,-2 0 0,-2 0 1017,-2 0 0,-1 1 0,-3-1 0,1-1 0,-5 2 0,0-1 0,-1 1 0,-1-1-627,7-4 0,-2 1 0,-3 0 627,0 0 0,-5 0 0,1-14 0,-37 18 0,-21-3 0,-10-1 0,2 5 0,-3 1 0,-4-2 0,-3-1 0,-1 3-126,2 4 0,0 2 0,-1 1 126,-3 1 0,-1 2 0,-1 2 0,-3 4 0,-1 3 0,0 1 0,1 3 0,1 2 0,0 2 0,-3 5 0,0 4 0,2 1 0,2 2 0,2 2 0,3-1 0,0-1 0,5 0 0,10-4 0,0 0 0</inkml:trace>
  <inkml:trace contextRef="#ctx0" brushRef="#br0" timeOffset="94944">18712 18043 24575,'1'-2'0,"2"-2"0,16 3 0,-3-3 0,20-1 0,11-4 0,-12 4 0,7-1 0,-2 2-1410,11 0 1,1 0 1409,-6-1 0,3 0 0,-4 0 333,2 1 0,-3 2-333,0-2 0,-4 1 0,7-2 0,-14-2 0,-29 5 0,-7-6 0</inkml:trace>
  <inkml:trace contextRef="#ctx0" brushRef="#br0" timeOffset="99569">19499 17620 8191,'-6'-5'0,"-1"3"5063,-5 16-5063,-9 33 0,6-13 0,-1 5 0,0 0 662,-4 6 1,2-1-663,3-6 0,-1 1 0,4-7 0,-3 3 1911,19-25-1911,10-24 6139,12-29-6139,-13 9 0,0-6 0,-2 1 0,-1-9 0,-1-1 0,-1 7 0,0-3 0,-3 7 0,-5-13 1946,9 50-1946,8 37 0,-1 4 0,2 3 0,-1 0 0,1 1 0,1-2 0,0 0 0,-5-6 0,-1-4 0,8 8 0,-12-17 0,-4-16 0</inkml:trace>
  <inkml:trace contextRef="#ctx0" brushRef="#br0" timeOffset="99694">19413 17943 8191,'18'-2'0,"6"-10"1012,7-1 1,0-1 0,-2-4-1,7-2 1</inkml:trace>
  <inkml:trace contextRef="#ctx0" brushRef="#br0" timeOffset="100055">19710 17717 24575,'-8'12'0,"2"3"0,2 24 0,-2 7 0,-3 3 0,0-3 0,-1-55 0,0-26 0,8-8 0,3-6 0,-4-4 0,2 0 0,7 8 0,2 2 0,-2 5 0,1 5 0,13 5 0,5 39 0,0 31 0,-11-9 0,-2 3 0,0 3 0,-2 0 0,-1 3 0,-2-1 0,-3-8 0,-2-3 0,3 17 0,-20-29 0,11-12 0,-11-11 0</inkml:trace>
  <inkml:trace contextRef="#ctx0" brushRef="#br0" timeOffset="100191">19620 17777 8191,'16'16'0,"14"0"4423,22-3-4423,-21-11 0,-1-4 0,-2-2 0,-1-2 723,20-13 0,-23 9 1,-10 3-1</inkml:trace>
  <inkml:trace contextRef="#ctx0" brushRef="#br0" timeOffset="100548">19939 17639 8191,'-4'3'0,"0"9"5063,-5 14-5063,-2 6 2818,-2 0-2818,-1-7 1719,4-5-1719,0-15 6784,4-17-6784,10-22 0,-1 7 0,2-1 0,4-1 0,2 1 0,1-1 0,0 2 0,7 0 0,3 12 0,0 30 0,-9 12 0,-2 7 0,-3-3 0,-1 2 0,-1 13 0,-3-1 0,-3-13 0,-1-3 0,-4 11 0,5-17 0,0-16 0</inkml:trace>
  <inkml:trace contextRef="#ctx0" brushRef="#br0" timeOffset="100664">19882 17674 24575,'26'21'0,"-1"1"0,2-4 0,2-2 0,2 0 0,1-2 0,-3-5 0,-1-3 0,11 5 0,-18-7 0</inkml:trace>
  <inkml:trace contextRef="#ctx0" brushRef="#br0" timeOffset="101728">21592 17180 8557,'1'-6'0,"-14"-10"4994,-14 5-4994,2 1 0,-3 1 0,-8 3 0,-5 1 0,-1 2 0,-8 0 0,-2 0 0,3 1-475,4 0 0,3 0 0,-2 0 1,-3 1 474,-4-1 0,-4 1 0,-2 0 0,1 0 0,3 0 0,-2 1 0,2 0 0,1 0 0,-1 0 0,0 0 0,-1 1 0,1-1 0,2-1 0,-4 0 0,3-1 0,3 0 1069,-7 2 1,7-1-1070,3-4 4495,41 5-4495,16 0 0,-3 0 0,6 0 0</inkml:trace>
  <inkml:trace contextRef="#ctx0" brushRef="#br0" timeOffset="101944">20392 17033 8191,'0'-9'0,"-2"0"5063,-13 0-5063,-11 5 0,-21 9 0,19 4 0,-1 4 908,-4 7 0,1 4-908,3 3 0,2 2 0,3 3 0,4 1 0,5-4 0,4-1 0,1 18 0,37-3 0,0-31 0,8-5 0,4-2 0,6-3 0,-4-1 0,-3-2 0,-2-1 0,4-4 0,0 0 0</inkml:trace>
  <inkml:trace contextRef="#ctx0" brushRef="#br0" timeOffset="114571">22382 15731 24575,'-30'-25'0,"-5"8"0,10 12 0,-14 9 0,9 8 0,4 2 0,28 12 0,7 4 0,11 1 0,-1-3 0,3-3 0,12-3 0,-16-14 0,-4 0 0</inkml:trace>
  <inkml:trace contextRef="#ctx0" brushRef="#br0" timeOffset="114846">22253 15815 8191,'-28'-26'0,"13"8"5063,29 17-5063,36 12 0,-15 1 0,1 3 0,4 3 0,0 4 1409,1 4 0,-4 5-1409,-6 6 0,-4 5 0,-1 2 0,-6 8-10,-14-13 1,-4 7 0,-4 2-1,0 1 1,-1-3 9,-1 0 0,0-2 0,-3 0 0,-2 5 0,-2-7 0,-2 4 0,-3 2 0,0 1 0,-1-2 0,1-1 0,1-5 0,-4 6 0,2-4 0,-2-1 0,-1 0 0,-5 6 0,-3 1 0,0-2 0,2-5-35,-5 7 1,-1-9 34,-6-9 0,1-5 0,-3 0 0,-1-18 0</inkml:trace>
  <inkml:trace contextRef="#ctx0" brushRef="#br0" timeOffset="115086">22188 16934 8191,'-17'9'0,"4"-2"5063,-7 12-5063,17 21 1409,6 7 0,6 3-1409,2-15 0,3-1 0,4 16 0,10-12 0,9-39 0,8-16 0,0-1-40,-6 2 1,-1 0 0,0-3 0,4-2 0,-1-2-1,-5 1 1,-5-1 0,1 1 0</inkml:trace>
  <inkml:trace contextRef="#ctx0" brushRef="#br0" timeOffset="128402">20167 17131 8191,'-3'-3'0,"-3"7"5063,-8-1-5063,-11 19 0,4 5 0,6-1 0,1 3 0,-5 21 0,8 4 2818,14-25-2818,7-16 1719,20-17-1719,6-19 3392,-12 5 0,0-1-3392,6-13 0,-5-2 0,-22 25 0,0 1 0</inkml:trace>
  <inkml:trace contextRef="#ctx0" brushRef="#br0" timeOffset="128712">20011 17164 8191,'5'2'0,"22"-9"1421,7 3 1,7 0-1422,-5-1 0,3-1 0,2 1 0,12 2 0,3 2 0,1-2 0,-11-1 0,-1-1 0,1 0 0,0 2 0,0 1 0,0 2 0,-1 0 0,1-1 0,-1-2 0,-1-2 0,1 0 0,0 1 0,5 0 0,2 2 0,-1-1 0,-4-1 632,0-1 0,-3-2 0,0 1-632,0 2 0,0 0 0,-8-1 0,-1-5 0,-27 10 0</inkml:trace>
  <inkml:trace contextRef="#ctx0" brushRef="#br0" timeOffset="128743">21447 17037 24575,'-30'5'0,"6"-2"0</inkml:trace>
  <inkml:trace contextRef="#ctx0" brushRef="#br0" timeOffset="133267">20262 16946 9810,'3'-10'0,"-1"2"5103,-6-3-5103,-9 16 2565,1 3-2565,-13 19 0,-2 8 0,-2 8 751,11-16 0,1 1-751,4-1 0,1 1 0,-3 3 0,0-1 5595,-1 18-5595,6-17 0,15-19 0,22-23 0,1 6 0,4-4 0,-12 11 0,-7 0 0,-6 5 0,-1 0 0,-3 2 0,1-1 0,-4-3 0,2-1 0</inkml:trace>
  <inkml:trace contextRef="#ctx0" brushRef="#br0" timeOffset="138919">20269 16941 10968,'-4'-6'0,"-3"-1"4991,0 5-4991,0 3 2368,1 8-2368,1 0 1356,-3 4-1356,4-3 4892,0 3-4892,12-2 0,4 0 0,9 6 0,5 4 0,2 9 0,-4-6 0,-6-1 0,-7-7 0,-4-6 0,3 2 0,-5 1 0,-4-5 0,-14 0 0,-9-10 0,-16-3 0,-9-4 0,-8 4 0,14 2 0,8 4 0,28 6 0,9-4 0,23 10 0,13-4 0,-9-2 0,0-1 0,13 2 0,-3-2 0,-40-5 0,-7-5 0,-22-16 0,12 9 0,-7-5 0,14 18 0,2 3 0,2 7 0,7 8 0,3-4 0,7 4 0,-2-15 0,2 0 0,-7-5 0,-1 0 0</inkml:trace>
  <inkml:trace contextRef="#ctx0" brushRef="#br0" timeOffset="146652">22088 17108 8191,'-7'-7'0,"4"30"4463,-1 9-4463,3 4 0,2 3 0,-1-4 0,0 1 0,-2 6 0,-1-1 0,2-5 0,1-2 2888,-1 21-2888,3-21 1792,10-18-1792,13-21 6558,23-17-6558,-17 4 0,3-3 0,5-2 0,2-1 0,-6 3 0,2-1 0,-4 2 0,-3 4 0,-1 1 136,8-4 1,-7 4-1,-21 13 1,-5 2 0</inkml:trace>
  <inkml:trace contextRef="#ctx0" brushRef="#br0" timeOffset="147682">22265 15826 10023,'-5'-6'0,"-1"5"4334,-9 32-4334,-2 20 0,4-9 0,1 2 0,4-8 0,-1-1 0,-1 2 0,6-14 2658,12-26-2658,2-23 0,3-10 0,0-5 0,-6 3 0,-2-2 88,1-5 0,-2 1-88,-3 7 0,-2 2 4758,1-20-4758,4 26 646,5 24-646,4 8 0,18 0 0,9-5 0,-10 0 0,1-2 753,-3-1 1,0 0-754,3 2 0,-2 0 0,5 2 0,-8 3 0,-15 5 0,-7-4 0,-2 1 0</inkml:trace>
  <inkml:trace contextRef="#ctx0" brushRef="#br0" timeOffset="190119">24587 13773 24575,'3'17'0,"3"14"0,2 9 0,-3-1 0,0 4 0,-2-12 0,-1-1 0,1 9 0,-1-4 0,-2-3 0,4-14 0,-3-10 0,3-6 0</inkml:trace>
  <inkml:trace contextRef="#ctx0" brushRef="#br0" timeOffset="191270">24576 13694 24575,'21'0'0,"6"-1"0,4-2 0,3-2 0,3-2 0,15-1 0,3-1-1789,-17 3 0,-1-1 0,1 1 1789,16-3 0,0 1 0,-15 3 0,1 1 0,0 1 0,-1 1 0,-1 0 0,0-1 0,0 0 0,0-1 0,0 1 0,2 2 0,1 1 0,-2-1 0,12-1 0,-1-1 0,3 3 0,-1 0 0,-9 0 0,-2 0 503,-5 0 0,-2 0-503,13 0 995,-13 0-995,-20 0 0,13 0 0,-15 0 2808,14-2-2808,-15 2 558,9 0-558,-10 1 0,3 3 0,-4 1 0,-4 2 0,1 5 0,-5 2 0,4 3 0,-2 0 0,7 6 0,-3-4 0,8 11 0,-7-4 0,0-1 0,-5-1 0,-3-7 0,0 4 0,-2-7 0,-2 3 0,-7-12 0,-3 1 0,-3-6 0,-1 2 0,-5 2 0,-9-4 0,-2 4 0,-4-4 0,-1 0 0,10 0 0,-3 0 0,1-2 0,-3-1 0,-7 1 0,-5 0 0,2 0 0,-7 1 0,0 1 0,4 1 0,-4 1 0,3 2-1149,8 3 1,2 1 0,1 2 1148,-1-1 0,-1 2 0,1-1 0,0 0 0,0 0 0,1 1-106,-9 3 1,-1 0 105,10-5 0,-1 0 0,3-1 0,3-1 0,2-1 0,-5 2 0,5-2 0,9-6 0,9 0 0,-8 0 0,4 0 3403,-9 0-3403,12 2 0,4-2 0,5 2 0</inkml:trace>
  <inkml:trace contextRef="#ctx0" brushRef="#br0" timeOffset="192567">26121 13692 8191,'-9'3'0,"8"1"5063,2-4-5063,12 0 2818,7-1-2818,12-2 0,8-1 0,6 3 859,-16 1 1,0 1-860,1 0 0,1-1 0,9 0 0,1 0 2475,-3-1 0,0 1-2475,3-3 0,-1 0 0,-2 1 0,-1 0 0,-4 1 0,1 0-14,16-3 1,0-1 13,-12 2 0,-1 0 0,7 0 0,0 0 0,-11 0 0,-2 1 0,23 2 0,0 0 0,-25 0 0,0 0 0,0 1 0,1-2 0,4-1 0,0-1 0,3 3 0,0-1-641,4-1 1,-1-1 640,-5 1 0,-1 0 463,3 1 0,-1 1-463,18-5 27,-1 2-27,-24 4 0,-7-4 0,-19 4 0</inkml:trace>
  <inkml:trace contextRef="#ctx0" brushRef="#br0" timeOffset="193332">27998 13541 8191,'-5'-9'0,"-1"6"5063,0 7-5063,-5 14 1409,5 13 0,2 3-1409,-8 15 0,8-5 0,2-1 1719,-2-1-1719,0 3 1696,5-24 0,-4-5 0,5-12 0</inkml:trace>
  <inkml:trace contextRef="#ctx0" brushRef="#br0" timeOffset="194056">27994 13497 8191,'-7'-5'0,"8"3"5063,10 2-5063,18 6 0,24-5 0,-17-1 0,4-1 0,12-2 0,2-1-290,-13 0 1,0 0-1,0 0 290,4 1 0,1 1 0,-1 0 0,-1 0 0,-1 0 0,0 1 373,-4 0 0,0 2 0,-3-1-373,8 0 0,-3 0 2330,-9 2 1,-4-1-2331,0 0 0,-5 3 0,-3-4 4471,12 0-4471,1 0 1939,6 0-1939,-18 2 0,-1-2 0,-13 6 0,-1-1 0,-1 8 0,3 0 0,-5 4 0,6 7 0,-8 8 0,2 8 0,2 6 0,-4-6 0,7 5 0,-7-11 0,3 4 0,-4-16 0,0-3 0,0-10 0,-8-4 0,-5-8 0,-18-3 0,-9-1 0,-5 1 0,8 3 0,-4 1 0,0 3 0,-6 1 0,-3 2 0,2 1-543,-1 0 1,1 2 0,-1 0-1,-1 0 543,-1 0 0,-1-1 0,0 1 0,1 0-954,-2 1 1,0 0-1,2-1 1,2-1 953,1-2 0,3-3 0,2 1 0,-12 1 0,2 0-407,7-1 1,3 0 406,-12-1 0,24 4 0,17-5 0</inkml:trace>
  <inkml:trace contextRef="#ctx0" brushRef="#br0" timeOffset="195102">24948 14616 8191,'-9'-3'0,"8"-1"5063,6-1-5063,11-9 0,11-11 0,-2 0 2818,-2-8-2818,-11 10 1719,-16 2-1719,-6 12 6784,-14 4-6784,-1 12 0,-3 5 0,0 8 0,11 8 0,22 17 0,9-16 0,27 7 0,-1-36 0,-15 2 0,-4-10 0</inkml:trace>
  <inkml:trace contextRef="#ctx0" brushRef="#br0" timeOffset="195254">25170 14398 24575,'37'28'0,"0"-1"0,0 1 0,-2-5 0,-7-4 0,-12-10 0,-8-4 0</inkml:trace>
  <inkml:trace contextRef="#ctx0" brushRef="#br0" timeOffset="195449">25370 14373 8191,'-17'9'0,"3"9"2241,-5 4 0,0 4-2241,-7 18 1378,8-15 0,1-1-1378,-2-2 0,11-11 0,4-13 0</inkml:trace>
  <inkml:trace contextRef="#ctx0" brushRef="#br0" timeOffset="195953">25434 14405 24575,'-11'40'0,"3"-8"0,13-9 0,4-11 0,35-20 0,-15-10 0,-4 2 0,-6-3 0,-14-22 0,-16 5 0,-21 3 0,-7 16 0,9 14 0,27 19 0,39-14 0,-3 2 0,3-2 0,0-9 0,0-1 0,6 1 0,-2 2 0,0-1 0,-1 38 0,-34 1 0,-4-2 0,2-4 0,9-12 0,0-20 0,15-31 0,-8 5 0,-1 9 0,-2 22 0,-2 22 0,13 5 0,-11-5 0,3-1 0,9-7 0,0-2 0,3 7 0,3-14 0</inkml:trace>
  <inkml:trace contextRef="#ctx0" brushRef="#br0" timeOffset="196840">28450 14208 8191,'-17'6'0,"3"-1"5063,3 2-5063,21 3 2818,-1-4-2818,21-2 1719,-4-12-1719,-4-5 6784,-4-4-6784,-14 3 0,-6 2 0,-15 3 0,-12 4 0,-21 21 0,18 3 0,4 18 0,36-8 0,19-4 0,-1-19 0,4-5 0,3-1 0,-1-2 0,17-6 0,-15-2 0</inkml:trace>
  <inkml:trace contextRef="#ctx0" brushRef="#br0" timeOffset="196989">28689 14200 24575,'13'15'0,"2"3"0,13 2 0,0-1 0,4-3 0,-15-7 0,-2-2 0</inkml:trace>
  <inkml:trace contextRef="#ctx0" brushRef="#br0" timeOffset="197147">28821 14212 24575,'-31'30'0,"0"4"0,7 12 0,7-12 0,8-12 0,7-14 0</inkml:trace>
  <inkml:trace contextRef="#ctx0" brushRef="#br0" timeOffset="197629">28985 14209 8191,'-5'12'0,"-2"18"5063,1-2-5063,7 5 2818,11-27-2818,12-11 1719,-5-5-1719,-1-6 6784,-10 2-6784,-8-4 0,-8 4 0,-4 0 0,-2 7 0,26 6 0,14-1 0,4 1 0,25 8 0,-13-8 0,-3 3 0,-1 19 0,-14 2 0,-12 11 0,-17-9 0,4-1 0,8-35 0,29-20 0,-1-2 0,6 1 0,-19 43 0,-16 9 0,3 5 0,-5-1 0,3-15 0,-4-1 0,1-8 0</inkml:trace>
  <inkml:trace contextRef="#ctx0" brushRef="#br0" timeOffset="209370">26030 15341 8191,'-9'-2'0,"0"1"5063,-4 4-5063,-14 7 2818,-2 14-2818,-12 5 0,15-1 1719,8-6-1719,17-11 6784,16-3-6784,14-2 0,4 0 0,9 3 0,-7-2 0,-5 1 0,-14 5 0,-10 1 0,-24 8 0,-19 12 0,5-15 0,-3 0 0,27-34 0,6 8 0,2-8 0</inkml:trace>
  <inkml:trace contextRef="#ctx0" brushRef="#br0" timeOffset="209753">26218 15385 24575,'-5'28'0,"0"1"0,2 8 0,1 1 0,-1-3 0,2 1 0,1 13 0,0 0 0,-2-5 0,-1-1 0,0 0 0,0-3 0,-6 8 0,7-27 0,9-51 0,4-22 0,-4 12 0,-1-3 0,3-7 0,1-5 0,-2 5-540,-1 0 0,-2 5 540,-2 10 0,2 5 0,8 7 0,-2 34 0,7 25 0,-4 12 0,-4 1 0,-5-11 0,-9-18 0,-1-9 270,-10-15 0,9 5 0,-3-9 0</inkml:trace>
  <inkml:trace contextRef="#ctx0" brushRef="#br0" timeOffset="209964">26577 15025 8191,'7'13'0,"2"14"4326,-1 13-4326,-7-11 0,-1 3 0,0 3 0,-2 0 0,-3 0 0,-1-1 2903,0 15-2903,4-16 0,2-25 0,2-4 0</inkml:trace>
  <inkml:trace contextRef="#ctx0" brushRef="#br0" timeOffset="210111">26748 15239 8191,'20'16'0,"-3"21"4551,-16 6-4551,1-3 719,-1-9 1,0-27 0,3-2 0</inkml:trace>
  <inkml:trace contextRef="#ctx0" brushRef="#br0" timeOffset="210221">26881 15140 24575,'0'8'0,"-3"-6"0,8 5 0</inkml:trace>
  <inkml:trace contextRef="#ctx0" brushRef="#br0" timeOffset="210602">26952 15178 8191,'3'9'0,"-1"7"5063,-6 5-5063,3 15 2818,-6 4-2818,8 8 1719,-1-18-1719,45-20 6784,-10-21-6784,2-3 0,0-2 0,-11 0 0,-1-2 0,2 1 0,-1 0 0,5-13 0,-12 7 0,-21 15 0,-5 6 0,-8 24 0,9-1 0,-2 12 0,17-12 0,9-8 0,7-11 0,7-3 0,2-7 0,-2-2 0,-6 4 0,22-8 0</inkml:trace>
  <inkml:trace contextRef="#ctx0" brushRef="#br0" timeOffset="210936">27527 15251 8191,'2'-9'0,"-10"9"5063,4 0-5063,-9 13 2818,5-5-2818,3 12 1719,10-11-1719,19-6 6784,1-20-6784,13-13 0,-18-18 0,-12 20 0,-3-2 0,-1-13 0,-3-3 0,-1 1 0,0 2 0,0 1 0,0 5 0,-3 1 0,-2 57 0,4 15 0,2 12 0,1-1 0,-2-8 0,0-1 0,1 1-689,4 13 0,0 3 0,1-7 689,0-6 0,-1-9 0,5-2 0,-6-17 0</inkml:trace>
  <inkml:trace contextRef="#ctx0" brushRef="#br0" timeOffset="214888">25643 13325 8191,'12'0'0,"6"0"4703,35 0-4703,2 5 1431,-14-4 0,0-1-1431,12 1 0,3-2 1763,-45-2-1763,-22 3 6649,-18 4-6649,-17-3 0,-9 3 203,21-4 1,0 0-204,5 0 0,1 0 0,-3 2 0,2 0 0,-1-1 0,23 3 0,40 1 0,-3-4 0,3-1 0,9 3 0,1-1 0,-1-2 0,1 0 0,0 0 0,-6 0 0,-16 0 0,-16-4 0,-58 3 0,-2-3 0,0 4 0,15 0 0,25 0 0,37 0 0,10 0 0,5 0 0,11-3 0,5 2 0,-88-5 0,6 1 0,-20-2 0,41 3 0,6 2 0,10 2 0</inkml:trace>
  <inkml:trace contextRef="#ctx0" brushRef="#br0" timeOffset="216539">27985 13316 8191,'-2'-9'0,"3"0"5063,12 4-5063,0 1 2818,24 4-2818,3 0 0,15 0 0,-1-4 0,-14 3 1719,-9-4-1719,-18 3 6784,-8 2-6784,-6-2 0,-12 2 0,-41 4 0,7-2 0,6 2 0,0 1 0,-14-4 0,19 3 0,10-4 0,35 0 0,11 0 0,12 1 0,4-2 0,17-3 0,-18 4 0,-3-1 0,0-3 0,-37 0 0,-19 7 0,-8-2 0,-5 0-721,-1 4 0,-2 1 721,-1-1 0,4 1 0,4 7 0,43-6 0,20-2 0,10-3 0,-3-4 0,3-2 0,-3 0 0,0 2 0,-3-1 0,15-7 0,-46 7 0,-24 3 0</inkml:trace>
  <inkml:trace contextRef="#ctx0" brushRef="#br0" timeOffset="231366">25872 13351 24575,'10'-10'0,"1"5"0,13-4 0,9 8 0,1-2 0,-1 5 0,-9 1 0,-1 4 0,-4-4 0,11 4 0,-4-2 0,2-2 0,3-2 0,-3-1 0,2-1 0,8 1 0,1-1-480,-1-2 0,-1 1 480,-8 2 0,-2 0-148,4-2 0,-2 0 148,18 1 0,-1-8 0,1 8 0,6-3 0,-22 4 0,1 0 0,-4-1 0,0 1 0,27 3 0,-3-2 0,-10 3 0,-5-5 0,1-2 0,14-3 0,-18 4 0,-1-1 0,7-4 945,13 6-945,-18-3 0,11 4 311,-14-3-311,0-2 0,0 1 0,0 0 0,-7 4 0,6 3 0,-12 0 0,2 0 0,-5-1 0,4-2 0,20 0 0,-11 0 0,12 2 0,-26-1 0,9 3 0,-10-4 0,7 2 0,-7-2 0,2 0 0,-2 0 0,3-2 0,-4 1 0,3-4 0,4 4 0,-1-1 0,25-2 0,-21 1 0,11-1 0,-18-2 0,-6 6 0,2 1 0,-11 0 0,-2 3 0,-11-4 0,2 0 0,-7 0 0,-3 0 0,-5 0 0,-7 0 0,0 0 0,-6 0 0,-9 0-697,17-2 1,-2-1 696,-5 3 0,-2-1 0,3-3 0,1-1 0,-3 2 0,1 0 0,2-4 0,2-1 0,4 2 0,1 0 0,-25-8 0,8 5 0,9 6 0,-2 1 0,7-2 0,0 0 0,-13 3 0,-1 0 0,14-1 0,1 0 0,-25 2 0,2 0 0,6 0 0,0 0 0,1 0 0,-1 4 696,8 0 1,-2 2-697,6 1 0,0 0 0,-5 1 0,3-1 0,-9 1 0,22-4 0,7-4 0,-14 4 0,-2-3 0,-7-1 0,-5 4 0,18-7 0,-4 5 0,14-3 0,-8 1 0,6 1 0,-12 5 0,6-2 0,-14 5 0,-2-1 0,11-3 0,3-2 0,14-3 0,0 0 0,-4 0 0,-1 0 0,-5 0 0,-10 4 0,6-3 0,-11 2 0,19-3 0,-5 0 0,11 0 0,-4 0 0,7 0 0,-2 0 0,3 0 0,0 0 0,-4 3 0,3-3 0,-7 7 0,4-4 0,-1 2 0,9-1 0,16 0 0,18-1 0,6-3 0,4 0 0,-6 2 0,2 0 0,14-4 0,6 1 0,-10 5 0,2 2 0,-1-1 0,-5-4 0,0 0 0,2-1-233,-2 3 0,2 0 1,1 0-1,-2-1 233,4-1 0,-1-2 0,0 1-782,-2 0 1,1 0-1,-2 0 782,-1 0 0,-1 0 0,0 0 0,1 0 0,-1 0 0,-1 0 0,15 0 0,0 0 0,-1-3 0,0 1 0,-7 1 0,-1 1-720,1-3 1,-2 0 719,-5 3 0,0 0 0,-1-1 0,0-2 0,0 0 0,-1 0-245,-9 0 0,0 0 245,3-2 0,-2 1 727,11 3-727,-1-7 2181,-14 7-2181,-1-5 1660,-1 6-1660,-8-5 637,8 5-637,-10-2 0,1 0 0,-2 1 0,-3-3 0,0 4 0,0-2 0,0 0 0,4 1 0,0-1 0,4 2 0,0 0 0,15 0 0,-5 0 0,6 0 0,-13 2 0,-4-1 0,-3 1 0,5 0 0,-1-4 0,-4 6 0,4-8 0,-4 5 0,1-3 0,-1 2 0,-12-2 0,-6 2 0,-16-2 0,-5-2 0,-13-1 0,-8 1 0,17-1 0,-2 1-1364,-5 0 1,-2 1 1363,-3-2 0,-1-1-981,1 0 0,0 1 981,-6 1 0,-1 1 0,3 1 0,-1 0 0,10 0 0,-1 0 0,0 0 0,-15-1 0,-2 0 0,9-3 0,-3 0 0,4 1-601,1 1 1,2 0 600,-12-4 0,7 2 0,13 5 0,8-3 2241,25 4-2241,3 2 2091,20 2-2091,4-3 0,4 1 0,5 0 0,3-1 0,0 0 0,3-2 0,1 1-767,2 0 1,2 0 0,0 0 766,2 0 0,1 0 0,0 0 0,0 0 0,0 0 0,-3 0-502,-6 2 1,-2 0-1,-1-1 502,9-1 0,-2 1 0,-9 4 0,-2 0 0,15-4 0,-3 0 0,-7-2 0,-4-6 0,4 6 3508,-9-5-3508,-8 3 463,-4 0 1,-12 1-1,-1 2 1</inkml:trace>
  <inkml:trace contextRef="#ctx0" brushRef="#br0" timeOffset="233532">25528 12912 8191,'-9'0'0,"0"0"5063,31-4-5063,16 3 0,8 1 0,-3 0 0,2 0 939,-6 1 0,3-1 1,-5 0-940,0 1 0,-6-1 0,10-1 1719,-23-3-1719,-19 2 6784,-32 1-6784,-9-2 0,13 3 0,-3 0 0,-10 0 0,2 0 0,-4 2 0,-1-3 0,90-6 0,-15-1 0,0 3 0,-4 0 0,-15 2 0,-12 5 0,-8 0 0</inkml:trace>
  <inkml:trace contextRef="#ctx0" brushRef="#br0" timeOffset="234773">27884 12851 8191,'8'-1'0,"15"-2"5063,17 7-5063,15-9 0,-7 4 0,-3-7 2818,-23 7-2818,-11-2 1719,-16 5-1719,-29 2 6784,-16 0-6784,-1-1 0,5-3 0,78 0 0,-1 0 0,10 1 0,0-2 0,1-1 0,-20 1 0,-52-6 0,0 6 0,-1-2 0,2-1 0,9 3 0,-2-3 0</inkml:trace>
  <inkml:trace contextRef="#ctx0" brushRef="#br0" timeOffset="236632">25699 12923 24575,'14'3'0,"3"-4"0,-8 1 0,4-3 0,-4 1 0,-8 0 0,-2-1 0,-12 1 0,0 2 0,-11 0 0,5 3 0,-5-3 0,14 3 0,2-3 0</inkml:trace>
  <inkml:trace contextRef="#ctx0" brushRef="#br0" timeOffset="238344">25492 12500 8191,'-6'2'0,"-4"14"4098,-4 29-4098,5 7 1463,5-17 0,4-1-1463,6 6 1834,3-3-1834,0-22 1604,0 2 0,-4-12 0,-1-3 0</inkml:trace>
  <inkml:trace contextRef="#ctx0" brushRef="#br0" timeOffset="238896">25506 12526 24575,'4'-15'0,"10"0"0,9-2 0,22 3 0,3-3-4252,-11 11 1,1 0 4251,-6-1 0,1-1 0,4 0 0,0 1 1656,18 0-1656,-15-5 0,-13 13 0,-21 5 0,-5 5 0,-7 7 6752,-1 5-6752,-9 30 0,6-15 0,-3 15 95,9-33-95,0-9 0,-1-9 0,-14 0 0,7-4 0,-11 4 0,3-1 0,-26 9 0,2-4 0,17-1 0,0 2 0,-11 5 0,6 1 0,14-5 0,4-1 0</inkml:trace>
  <inkml:trace contextRef="#ctx0" brushRef="#br0" timeOffset="239760">26050 12417 8191,'-9'2'0,"-3"1"5063,1 7-5063,-5 9 0,-5 19 0,7 4 0,-1 4 0,11-7 2818,6-18-2818,2-2 1719,13-14-1719,-4-8 0,2 1 0,-10-6 0</inkml:trace>
  <inkml:trace contextRef="#ctx0" brushRef="#br0" timeOffset="240202">26047 12444 24575,'24'-18'0,"0"-1"0,3 0 0,3 2 0,15 0 0,1 3 0,-15 4 0,-1 2 0,6 0 0,-6 5 0,-12 7 0,-13 14 0,-9-3 0,-6 9 0,1-7 0,-1 7 0,9 2 0,3-4 0,5-4 0,2-12 0,0-3 0,-12-6 0,-2-1 0,-19-5 0,-8 1 0,-15 3 0,-7 6 0,23 1 0,0 1 0,3 2 0,1 0 0,-13 3 0,15 5 0,17-9 0,5 4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2T13:59:21.90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11374 8965 8191,'5'19'0,"-6"24"604,-1 0 1,0 9 0,-1-1-605,-1-11 0,0 0 0,0 3 310,1 1 1,0 3 0,0 0 0,0-4-311,-1 14 0,1-6 850,0-7 0,1-3-850,3-9 0,1-4 1096,2 4 0,0-16 1,-2-9-1</inkml:trace>
  <inkml:trace contextRef="#ctx0" brushRef="#br0" timeOffset="309">11225 9058 8191,'-7'-7'0,"28"-22"3211,23-1-3211,-13 9 0,5-2 0,1 2 0,5 1 0,2 1 0,1 0 0,4-2 0,0-1 0,0 2 0,0 2 0,-1 1 0,-2 2 0,-6 3 0,-2 2 0,-1 1 0,7-1 0,-4 2 1497,-8 7 1,-4 1-1498,1 1 482,-12 6 1,-13-6 0,-2 3 0</inkml:trace>
  <inkml:trace contextRef="#ctx0" brushRef="#br0" timeOffset="665">12006 8604 8191,'25'2'0,"14"-5"1771,2 3 0,2-1-1771,-2-2 0,-2 1 1248,1 6 0,-3 0-1248,6 3 1949,-18 16-1949,-24-1 5985,-5 9-5985,-20 10 0,-10-3 0,13-15 0,1-2 0,-7 1 0,11-5 0</inkml:trace>
  <inkml:trace contextRef="#ctx0" brushRef="#br0" timeOffset="1109">11092 9921 8191,'-6'-3'0,"-1"1"5063,-2 6-5063,0 1 2818,1 8-2818,6 0 1719,13 13-1719,15-2 3392,-3-8 0,5-2-3392,22-6 0,4-7 0,-7-4 0,-1-6-667,-9 1 1,1-3 0,-4-5 666,3-12 0,-7-5 0,-11 0 0,-4-2-94,-2-4 1,-4 1 0,-5-5-1,-4 9 1</inkml:trace>
  <inkml:trace contextRef="#ctx0" brushRef="#br0" timeOffset="1781">11183 8042 8191,'32'-17'0,"15"-1"1491,-2-3 1,3-2-1492,-4 2 0,-1 1 1504,-3 0 0,-3 1-1504,11-7 488,-21 11 1,-18 12-1,-5 1 1</inkml:trace>
  <inkml:trace contextRef="#ctx0" brushRef="#br0" timeOffset="1948">11521 7910 8191,'-6'23'0,"2"2"5063,4 7-5063,5 0 2818,3 0-2818,1-7 0,-4-9 0,0-8 0</inkml:trace>
  <inkml:trace contextRef="#ctx0" brushRef="#br0" timeOffset="2258">11888 7619 8191,'-24'19'0,"1"0"0,-11 12 5063,-3 10-5063,28-8 0,30-11 0,11-4 0,19-4 2818,-18-8-2818,-6 3 1719,-19 5-1719,-7 6 6784,-15 8-6784,-9 11 0,7-18 0,-1 0 0</inkml:trace>
  <inkml:trace contextRef="#ctx0" brushRef="#br0" timeOffset="2446">12056 7589 8191,'0'13'0,"-4"27"4556,7-2-4556,-5-5 0,0 1 0,7 14 0,-1 5 0,-3-13 0,3-15 0,-4-11 0</inkml:trace>
  <inkml:trace contextRef="#ctx0" brushRef="#br0" timeOffset="2694">12076 7649 8191,'7'-14'0,"5"21"5063,10 25-5063,1 4 0,3 0 0,-4-12 0,0-1 1409,6 6 0,-1-3-1409,1-9 0,-8-11 1719,-8-18-1719,-7-21 0,-3 4 0,-1-4 2440,-3-8 0,-1-3-2440,2-2 0,0-1 0,-1 7 0,-1 2 0,3-7 0,0 24 0</inkml:trace>
  <inkml:trace contextRef="#ctx0" brushRef="#br0" timeOffset="2919">12493 7443 24575,'-1'9'0,"4"16"0,2 9 0,2 3 0,-2-6 0,1 1 0,1 13 0,0-1 0,1 10 0,-3-28 0,-3-4 0</inkml:trace>
  <inkml:trace contextRef="#ctx0" brushRef="#br0" timeOffset="3088">12484 7559 24575,'15'-10'0,"28"-3"0,-6-2 0,-10 8 0,0 0 0,1-4 0,-13 7 0,-11 2 0</inkml:trace>
  <inkml:trace contextRef="#ctx0" brushRef="#br0" timeOffset="3254">12525 7757 9080,'2'3'0,"4"-4"5119,21-12-5119,0 0 0,18-13 2683,-12 8-2683,6 0 0,-22 10 0,-2 5 0</inkml:trace>
  <inkml:trace contextRef="#ctx0" brushRef="#br0" timeOffset="3421">12592 7830 24575,'24'-4'0,"1"-5"0,5 0 0,-1 0 0,-4-1 0,16-2 0</inkml:trace>
  <inkml:trace contextRef="#ctx0" brushRef="#br0" timeOffset="3630">12897 7420 8191,'13'26'0,"0"0"2531,-5 0 1,0 2-2532,6 19 0,-4 6 563,-8-21 1,1-2-1,1 6 1,-4-1 0</inkml:trace>
  <inkml:trace contextRef="#ctx0" brushRef="#br0" timeOffset="4608">9847 9804 8191,'5'-11'0,"18"-16"2531,-4 8 1,3-3-2532,4-2 0,1 0 0,-3 0 0,-2 3 0,13-7 704,-13 8 1,-13 15-1,-5 3 1</inkml:trace>
  <inkml:trace contextRef="#ctx0" brushRef="#br0" timeOffset="4749">9990 9694 24575,'4'34'0,"0"0"0,7 19 0,-2-18 0,0-2 0,4 0 0,1-3 0,-10-20 0,1-3 0</inkml:trace>
  <inkml:trace contextRef="#ctx0" brushRef="#br0" timeOffset="5081">10275 9444 8191,'-17'10'0,"5"-1"5063,-10 32-5063,19-20 0,-1 13 2818,23-23-2818,10-2 1719,11 19-1719,-14-4 0,-10 23 0,-22-20 0,-10 6 6784,1-17-6784,-6-7 0,12-5 0,1-6 0</inkml:trace>
  <inkml:trace contextRef="#ctx0" brushRef="#br0" timeOffset="5889">10432 9365 24575,'6'33'0,"0"-8"0,2 21 0,0-14 0,0 0 0,-2-10 0,1 1 0,-1-16 0,0 6 0,0-7 0,-1 7 0,3 0 0,-2 1 0,-3-13 0,-6-20 0,-10-21 0,-5-1 0,-3-2 0,9 14 0,0 2 0,-9-8 0,3 6 0,14 16 0,9 14 0,29 17 0,-5-3 0,13 12 0,-9-5 0,-7 2 0,-2-1 0,-8-9 0,-6-20 0,-19-43 0,-4-5 0,2 13 0,1 0 0,-5-1 0,10 13 0,5 22 0</inkml:trace>
  <inkml:trace contextRef="#ctx0" brushRef="#br0" timeOffset="6097">10625 9214 8191,'-3'4'0,"5"5"5063,16 31-5063,-5-3 0,0-6 0,-1-1 0,1 10 704,2-4 1,-7-19-1,-4-5 1</inkml:trace>
  <inkml:trace contextRef="#ctx0" brushRef="#br0" timeOffset="6281">10626 9271 8191,'3'-22'0,"13"-1"5063,8 2-5063,12-1 2818,-14 15-2818,-6 3 0,-12 7 0,-4 1 0</inkml:trace>
  <inkml:trace contextRef="#ctx0" brushRef="#br0" timeOffset="6455">10684 9343 8191,'4'3'0,"1"-3"5063,10-14-5063,9-5 2818,-6 1-2818,4 3 429,-17 18 1,-1-3 0,-4 7 0</inkml:trace>
  <inkml:trace contextRef="#ctx0" brushRef="#br0" timeOffset="6582">10715 9481 8191,'4'5'0,"9"-8"5063,1-4-5063,10-12 704,-8 4 1,-4 2-1,-7 6 1</inkml:trace>
  <inkml:trace contextRef="#ctx0" brushRef="#br0" timeOffset="6781">10797 9088 24575,'15'14'0,"1"7"0,3 11 0,-2 1 0,4 6 0,-8-8 0,-3-5 0,-6-10 0,-1-9 0</inkml:trace>
  <inkml:trace contextRef="#ctx0" brushRef="#br0" timeOffset="8475">10791 9096 24575,'-7'2'0,"12"-10"0,17 5 0,1-4 0,5 3 0,-12 10 0,-3 26 0,-4-6 0,-2 20 0,-3-14 0,-3-7 0,2-5 0,-3-4 0,0-2 0,0-1 0,2 0 0,3-8 0,2-5 0,3-9 0,7-13 0,8-3 0,2-5 0,-4 13 0,-3 3 0,-7 9 0,1 0 0,-2 0 0,-21 6 0,9-2 0,-14 4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2T14:00:03.63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18247 8170 24575,'-24'-18'0,"6"2"0,5 15 0,4 4 0,-3 14 0,1 24 0,3 9-503,10-21 0,3-1 503,15 16-136,17-24 136,12-21 0,1-21 0,-22 0 0,-3-3 0,-6 2 0,-2-1 0,-4-6 0,-5-1 0,-12-17 0,-16-2 0,-24 16 0,-6 25 0,5 24 0,2 11 0,17-3 0,2 3 0,-6 11 0,9 2 0,27 0 0,29-12 0,13-23 0,-16-10 0,-1-4 0,16-16 0,-25 5 0,-8-3 0,-17-3 0,-10 0 0,-24-11 0,3 19 0,-5 8 13,1 10 1,0 8-14,7 4 0,3 3 135,-10 12-135,29-2 0,11-16 0,5-2 0</inkml:trace>
  <inkml:trace contextRef="#ctx0" brushRef="#br0" timeOffset="3607">18223 8192 24575,'-11'-7'0,"0"0"0,-2 5 0,3 0 0,-40 14 0,9-4 0,1 5 0,-3 2 0,5-3 0,0 0 0,-7 6 0,-1 3-942,11-6 0,-1 1 1,-1 1 941,-1 1 0,-1 0 0,0 1 0,-2 3 0,0 1 0,-1 0 0,1-2 0,0-1 0,-1 2 0,1 2 0,0 0 0,-1 1 0,-4 0 0,-2 1 0,4-2-564,-1 2 1,3-2 563,0 1 0,7-6 0,22-16 0,9-2 0,6-5 0</inkml:trace>
  <inkml:trace contextRef="#ctx0" brushRef="#br0" timeOffset="3964">17252 8393 24575,'-11'-7'0,"0"5"0,-26 29 0,0 7 0,5-4 0,-4 6 0,8-3 0,-1 3 0,3-3 0,0 2 0,1-1-335,-5 14 0,7-5 335,19-15 165,25-13-165,23-16 0,-6-4 0,7-2-228,0 2 0,4 1 0,-2 0 228,6-1 0,-1 3-181,-7 2 0,1 1 0,-8 2 1,-4 4-1,-7 2 0</inkml:trace>
  <inkml:trace contextRef="#ctx0" brushRef="#br0" timeOffset="5977">20711 9095 24575,'-9'-23'0,"4"6"0,0 4 0,1 6 0,-7 3 0,1 4 0,-8 28 0,16 9 0,3-9 0,3 0 0,11 9 0,20-15 0,5-26 0,4-15 0,-18-2 0,-5-2 0,-3-9 0,-5-8 0,-27 20 0,-5 2 0,-10 6 0,-5 21 0,19 15 0,4 4 0,-1 6 0,20 15 0,17-51 0,16-18 0,-9-8 0,-7-13 0,-20 15 0,-15 2 0,-7 20 0,-3 10 0,10 3 0,-1 3 0,11-8 0</inkml:trace>
  <inkml:trace contextRef="#ctx0" brushRef="#br0" timeOffset="7014">20903 9152 24575,'15'-26'0,"22"-12"0,0 9 0,8-4 0,-6 5 0,5-3 0,5-4-1174,-15 10 1,4-3 0,2-2 0,2-1 0,0 0 0,-1 0 0,-3 2 1173,1 1 0,-2 0 0,0 2 0,0-2 0,1 0 0,3-3-418,-2 2 1,3-3-1,2-2 1,1-1 0,0 0-1,-1 0 1,-2 2-1,-2 2 1,-5 3 417,11-9 0,-5 4 0,-2 1 0,0 0 0,5-4 0,3-2 0,-5 4 0,-12 7 2089,-7 0-2089,-31 27 0,-9 11 0,8-7 0,1 1 0</inkml:trace>
  <inkml:trace contextRef="#ctx0" brushRef="#br0" timeOffset="7332">22083 8073 24575,'-43'0'0,"9"2"0,53-11 0,15-5 0,-4 0 0,6-3 0,8 0 0,9-2 0,2-1 0,-4 2-2303,-5-1 0,-3 1 1,2 1 2302,-2 1 0,3 0 0,-1 1 0,-6 3 646,5 2 1,-7 6-647,-1 10 0,-35 30 0,-14 11 0,-7-1 0,-6 3 0,2-2 0,-1 3 0,2-1 0,3-9 0,1-2 0,2 0 0,-3 10 0,4-4 0,0 3 0,11-19 0</inkml:trace>
  <inkml:trace contextRef="#ctx0" brushRef="#br0" timeOffset="12897">20038 9388 8191,'-33'-44'0,"2"2"2531,7 18 1,-3 1-2532,2 2 0,-2 0 0,-3-3 0,0 0 595,0 2 1,1 1-596,-3 2 0,1 1 619,6 0 0,0 2-619,-1 2 0,-1 3 0,-26-4 0,4 7 0,19 10 0,1 5 0,2 4 0,2 4 0,-6 10 0,2 7 0,6 2 0,1 6 0,1 2 0,2-3 0,1 2 0,0 4 0,2 6 138,6-5 0,1 4 0,0 6 0,1 1 1,2 2-1,0-1 0,2-1 0,0-5-138,1 4 0,2-2 0,1-2 0,1 0 0,2 1 0,1 3-526,-1-3 1,1 4-1,1 2 1,0 1-1,3-2 1,1-2-1,4-5 1,3-5 525,7 1 0,4-4 0,3-5 0,3-3 0,1-3 0,9 3 0,3-5 0,3-4 0,0-4-97,1-5 1,1-2-1,1-6 1,3-5 96,-10-5 0,2-4 0,1-2 0,1-3 0,-3-2 0,-2 0 0,6-4 0,-2-2 0,-3-3 0,2-3 0,-2-1 0,1-2 0,0-3 0,-4-1 0,-6-2 0,-4-4 0,-7-1 0,-3-3 0,-3-5 0,-4 0 0,-4-5 0,-2-3 0,-1-1 0,-2 1 0,-1 2-473,-1 0 0,-1 2 1,-2 0-1,-2-1 1,-1-2 472,-2 4 0,-1-2 0,-1-3 0,-2 1 0,-1 0 0,-1 3 0,-2 3 202,-5-3 1,-1 2 0,-3 3 0,-1 1 0,-2 1-203,-1 1 0,-2 0 0,-1 2 0,-2 1 0,-1 1 0,0 2 0,-2 2 0,-1 1 0,0 1 0,-1 1 166,-8-5 1,0 2 0,-1 2 0,1 2-167,2 4 0,0 2 0,0 2 0,2 1 0,-8-4 0,1 1 0,1 5 291,5 7 1,1 3 0,-2 4-292,-5 5 0,-2 5 0,2 5 0,7 5 0,2 4 0,1 5 243,1 1 0,0 3 0,1 3 0,5 3-243,5 1 0,4 3 0,2 3 0,2 1 0,1-2 0,2 3 0,0 1 0,3 1 0,3 0 0,2 2 0,2 1 0,3 1 0,2 1 0,2 0-380,1 4 1,2 1 0,2 1 0,3-1 0,3-2 379,3-1 0,2-1 0,4-1 0,1-2 0,4-2 0,1-3 0,4-1 0,1-2 0,3-2 0,0-4 86,-1-5 0,2-2 0,1-2 0,0-4 0,1-2-86,10-1 0,0-4 0,2-5 0,-2-3 0,-3-5 0,-1-3 0,0-5 0,-1-5 0,-5-4 0,1-3 0,-2-4 0,-2-4 0,-5-3-140,1-12 0,-6-6 0,-3-3 0,-3 0 140,1 0 0,-2 0 0,-5-2 0,-7 0 0,-10 6 0,-6-2 0,-4 0 0,-3 2 0,-3 2-120,-4-4 0,-5 3 1,-3 1-1,-1 1 120,-3-1 0,-1 1 0,-2 1 0,-1 2 0,0 2 0,-2 0 0,-2 3 0,0 3 542,2 5 0,0 0 1,-3 6-1,-1 7-542,-7 9 0,-4 8 0,1 6 0,5 6 0,-1 7 0,4 8 0,3 7 0,5 2 0,2 7 0,4 3 0,8 2 0,11 0 0,7 4 0,5 0 0,5 0 0,2-9 0,5 1 0,2 0 0,0-2 0,-2-3 0,1 7 0,-1-5 0,2-2 0,6-7 0,0 0 0,0 0 0</inkml:trace>
  <inkml:trace contextRef="#ctx0" brushRef="#br0" timeOffset="14307">19300 7743 10808,'-6'-5'0,"-1"1"5013,-6 1-5013,-7 8 0,-15 21 0,-2 4 2395,5 12-2395,19-14 1375,53-4-1375,9-14 0,-11-3 0,1-2 0,-7-3 0,-3 2 0,7 15 4984,-22 10-4984,-31 13 0,3-17 0,-3-1 0,-3-1 0,1-1 0,-11 10 0,7-14 0,14-27 0,5 5 0,4-10 0</inkml:trace>
  <inkml:trace contextRef="#ctx0" brushRef="#br0" timeOffset="14448">19442 7709 8191,'18'-12'0,"-1"-2"5063,-5-30-5063,6 7 0,-4 4 0,0-2 0,-3 7 0,-1 2 0,5-9 0,-11 8 0</inkml:trace>
  <inkml:trace contextRef="#ctx0" brushRef="#br0" timeOffset="14593">19507 7249 8191,'-7'4'0,"3"1"5063,6 21-5063,7 7 0,2 4 894,-2-3 1,0 2-895,4 13 0,0-1 0,-3-13 0,0-2 0,-4-1 0,-1-3 0,5 5 0,-5-7 0</inkml:trace>
  <inkml:trace contextRef="#ctx0" brushRef="#br0" timeOffset="15264">19648 7735 8416,'5'-1'0,"5"-4"5086,24-24-5086,-2 6 0,-10 3 0,-2-1 0,-1-16 2785,-21-3-2785,-12-3 0,-12 11 1688,-4 18-1688,7 15 6600,8 25-6600,14 14 0,10 8 0,12-8 0,12-18 0,6-28 0,4-10 0,-10 4 0,-1-3 0,11-10 0,-3-5-490,-17 8 0,-6-1 490,-2-11 0,-12 39 0,-4 28 0,1-2 0,0 1 0,5 23 0,8-22 0,-3-26 0,7-27 0,-5-14 0,-3-6 0,-1 5 0,0 0 270,3-9 1,0 4-271,0 6 0,-3 35 0,-1 21 0,-1 11 0,6-15 0,0-11 0,10-29 0,-5-7 0,0-3 0,-1 5 0,-1 0 219,1-3 1,-1 3-220,0 9 0,-8 27 0,-4 12 0,4 2 0,-4-3 0,0-12 0,-1-4 0</inkml:trace>
  <inkml:trace contextRef="#ctx0" brushRef="#br0" timeOffset="15749">20698 6934 8191,'-17'17'0,"5"14"5063,-6 20-5063,21 4 0,7-6 2818,15-18-2818,12-16 1719,-4-16-1719,8-18 0,-4-14 0,-7-12 0,-14 11 0,-2-2 2655,-4-3 1,-3 0-2656,-2-2 0,-3 4 0,-9 0 0,-7 26 0,1 46 0,15 5 0,10-3 0,14-14 0,-1-23 368,-2-10 0,-11-3 0,-7 6 1</inkml:trace>
  <inkml:trace contextRef="#ctx0" brushRef="#br0" timeOffset="15921">21075 6141 24575,'-13'40'0,"5"-9"0,2 5 0,4 8 0,2 5 0,1-1-1613,1-10 0,0 0 1,1 0 1612,1 9 0,1 2 0,2-6 0,2-7 0,2-6 367,3 0 1,-4-8-1,-6-18 1</inkml:trace>
  <inkml:trace contextRef="#ctx0" brushRef="#br0" timeOffset="16114">21365 6089 24575,'-13'15'0,"3"31"0,3 11 0,2-19 0,2 2-1168,0 5 0,0 5 1,3-5 1167,4-4 0,2-5 0,6 10 273,5-21 1,-10-16 0,0-7 0</inkml:trace>
  <inkml:trace contextRef="#ctx0" brushRef="#br0" timeOffset="16365">21488 6433 8191,'-27'30'0,"15"-11"5063,-5 15-5063,21-21 2818,4-2-2818,12-3 1719,4 8-1719,-7 5 0,-16 30 0,-11-14 0,-2-6 0,-2-2 0,-1-3 1696,-7 2 0,15-19 0,0-4 0</inkml:trace>
  <inkml:trace contextRef="#ctx0" brushRef="#br0" timeOffset="109681">7886 4250 24575,'-2'5'0,"1"-1"0,-6 13 0,3-8 0,31-30 0,-8-5 0,0-7-1700,4-3 0,3-5 0,-1-1 1700,0-4 0,0-2 0,0 0 0,-5 10 0,-1-1 0,0 0 0,0 2 0,2-5 0,0 2 0,0 3 209,5-12 0,-1 6-209,0-1 0,-14 26 0,-14 19 0,-6 12 0,4-7 0,-1 2 0</inkml:trace>
  <inkml:trace contextRef="#ctx0" brushRef="#br0" timeOffset="109937">8188 3570 8191,'-38'13'0,"20"-4"5063,16-6-5063,45-22 0,-2-5 0,5-4 399,-14 8 0,0-1 0,0-1-399,11-11 0,-3 2 962,-10 9 0,-4 4-962,1 3 6083,-19 28-6083,-11 22 0,-1-10 0,-3 4 0,-3 22 0,-1 2 0,4-16 0,1-2 0,-3 4 0,3-5 0,6-14 0</inkml:trace>
  <inkml:trace contextRef="#ctx0" brushRef="#br0" timeOffset="111243">7967 4572 10624,'-1'4'0,"0"-19"5034,-5 8-5034,5-16 2427,0 14-2427,5 8 1399,-2 2-1399,1 8 1272,-1-8 1,-2 2 0,0-7 0</inkml:trace>
  <inkml:trace contextRef="#ctx0" brushRef="#br0" timeOffset="111668">7554 4813 8191,'-8'11'0,"9"-7"5063,-4-7-5063,9-6 704,-2 2 1,-1 3-1,1 2 1</inkml:trace>
  <inkml:trace contextRef="#ctx0" brushRef="#br0" timeOffset="111818">7549 4921 8191,'-12'2'0,"-2"0"0,5-2 0,1 0 0</inkml:trace>
  <inkml:trace contextRef="#ctx0" brushRef="#br0" timeOffset="112094">7098 5108 24575,'-10'3'0,"2"-1"0</inkml:trace>
  <inkml:trace contextRef="#ctx0" brushRef="#br0" timeOffset="118212">7200 5128 24575,'-23'-7'0,"7"-1"0,12 3 0,4 1 0</inkml:trace>
  <inkml:trace contextRef="#ctx0" brushRef="#br0" timeOffset="118544">6664 4788 8191,'-45'13'0,"20"-7"0,-3-2 0,24-6 0</inkml:trace>
  <inkml:trace contextRef="#ctx0" brushRef="#br0" timeOffset="118681">6520 4800 8191,'-45'5'0,"24"-2"0,-6-3 0</inkml:trace>
  <inkml:trace contextRef="#ctx0" brushRef="#br0" timeOffset="118816">6370 4825 8191,'-32'33'0,"7"-10"0,7-10 0,10-11 0</inkml:trace>
  <inkml:trace contextRef="#ctx0" brushRef="#br0" timeOffset="118964">6326 4730 8191,'-22'-26'0,"0"1"0,2 1 0,2-1 1012,-2-1 1,2 1 0,-1-3-1,15 7 1</inkml:trace>
  <inkml:trace contextRef="#ctx0" brushRef="#br0" timeOffset="119066">6229 4244 8191,'-32'10'0,"7"-5"1265,-10 0 1,20-5 0,11 0 0</inkml:trace>
  <inkml:trace contextRef="#ctx0" brushRef="#br0" timeOffset="119180">6111 4269 24575,'-45'12'0,"-1"1"0,10-5 0,7-1 0,15 0 0</inkml:trace>
  <inkml:trace contextRef="#ctx0" brushRef="#br0" timeOffset="119298">5800 4459 8191,'-47'5'0,"21"-1"0,5-4 0</inkml:trace>
  <inkml:trace contextRef="#ctx0" brushRef="#br0" timeOffset="119415">5943 4716 8191,'-2'22'0,"2"-7"0,-2-11 0</inkml:trace>
  <inkml:trace contextRef="#ctx0" brushRef="#br0" timeOffset="119548">6078 4916 8191,'-7'9'0,"7"-1"0,-3-8 0,7 0 0</inkml:trace>
  <inkml:trace contextRef="#ctx0" brushRef="#br0" timeOffset="119656">6262 5050 8191,'-9'5'0</inkml:trace>
  <inkml:trace contextRef="#ctx0" brushRef="#br0" timeOffset="119772">6573 5307 8191,'-6'10'0,"1"-3"0</inkml:trace>
  <inkml:trace contextRef="#ctx0" brushRef="#br0" timeOffset="124281">6508 5103 8191,'-9'-2'0,"0"-1"5063,0-3-5063,-1-1 2818,-2-1-2818,-2 1 1719,-9 4-1719,-16 9 0,-3 17 0,-3 7 0,7 1 0,0 3 1192,2 1 1,-1 3 0,4-1-1193,0 9 0,5-1 0,4-7 0,7-4 0,17 0 0,25-50 0,9-10 0,4-9 0,-11 3 0,0-4 0,0-1-1094,4-2 0,2-2 0,-2-1 1094,-2 0 0,-1 0 0,-3 1 0,2-5 0,-4 4 0,-3 9 0,-12 8 0,-39 17 0,-13 32 0,7 2 0,-1 5 436,-1 7 1,2 2-437,10-6 0,2 0 0,1-4 0,10-4 0,22-12 3487,23-28-3487,-3-3 0,1-3 0,5-3 0,-2 1 0,4-7 0,-7 9 0</inkml:trace>
  <inkml:trace contextRef="#ctx0" brushRef="#br0" timeOffset="125399">6065 5089 8191,'-53'14'0,"23"-5"0,-2-1 1704,-5 0 0,-2 0-1704,-5 1 0,-3-2 721,-4-4 1,-5-4-1,2 0-721,11 0 0,2-1 0,-3-2 0,2-2 0,-2-2 0,0-2 0,5-2 84,-1-3 0,4-3 0,2-4-84,2-3 0,1-4 0,3-2 0,1-1 0,3-3 0,2-1 0,3-6 0,2-1 0,4-2 352,2-1 0,3-2 1,3-2-353,2 6 0,3 0 0,1-2 0,1 0 0,2-1 0,2-1 0,2 0 0,0 0-717,2 0 0,1 0 1,1 0-1,1 1 717,2 2 0,0 1 0,2 1 0,0 1 0,7-6 0,1 1 0,2 4-233,0 7 1,1 2 0,2 3 232,-1 3 0,0 2 0,2 4 651,15 2 1,1 9-652,-4 4 0,-1 8 0,2 12 0,-3 9 777,-5 7 1,-2 6-778,-10-6 0,-1 1 0,0 2 0,-1 1 0,0 2 0,-1-1 0,1 2 0,1 1 0,0-1 851,0 1 0,2-1 1,-1 1-852,1-1 0,0 0 0,-2 1 0,-3-4 0,-2 1 0,0 0 0,8 16 0,-6-1 0,-13-7 0,-6 1 311,-2-1 0,-5-1-311,-9-5 0,-8-1-218,-1-4 1,-6 0 0,-1-2 217,4-5 0,-1-1 0,-6-2 0,-9 1 0,-7-1 0,-1-1 0,4-5 0,5-3 0,2-3 0,-2-3 0,0-2 0,-2-1 0,1-4 0,5-5 0,-7-15 0,7-4 0,-9-4 0,22-6 0</inkml:trace>
  <inkml:trace contextRef="#ctx0" brushRef="#br0" timeOffset="126067">8265 2996 8191,'-38'-5'0,"0"-1"0,0 0 0,0 1 2531,3 1 1,0 2-2532,-10 4 0,1 4 0,15 2 0,2 4 0,-11 7 0,4 8 415,12 9 1,7 5-416,4-6 0,3 2 0,3 1 0,5 9 0,4 2 0,5 0 0,3 2 0,6 1 0,5-1-499,1-9 0,4 0 0,3-2 0,2-2 499,2-2 0,3-1 0,2-3 0,1-1 0,-5-6 0,2-1 0,1-1 0,1-2 0,0-2 98,7 1 1,1-2 0,1-3 0,-1-2-99,-3-2 0,0-2 0,0-3 0,1-5-537,8-9 0,2-5 0,-2-5 0,-4 0 537,-2-3 0,-4-2 0,-1-5 88,-3-3 0,0-5 1,-2-4-1,-8 1-88,-5-8 0,-8-2 0,-3-2 0,-5 9 0,-2-2 0,-1 0 0,-3-1 245,-1 0 1,-3-1 0,-1 0 0,-3 1-246,-2-2 0,-3 1 0,-2 0 0,-3 3 0,-2 2 0,-3 2 0,-2 2 0,-3 3 649,-12-8 0,-5 5 1,-8 12-650,6 16 0,-7 8 0,-2 6 0,-1 4 0,5 2 0,-2 5 0,2 5 0,2 3 0,-1-1 0,-4-1 0,0 0 0,2 1 0,8 2 0,16 3 0,1 0 0,-1-1 0</inkml:trace>
  <inkml:trace contextRef="#ctx0" brushRef="#br0" timeOffset="126712">7892 5229 24575,'-29'-25'0,"-1"1"0,1-1 0,-15-8 0,-1 9 0,7 18 0,-1 7 0,-6 5 0,-1 7-1069,14 2 1,0 4-1,0 6 1069,1 3 0,-1 4 0,-1 5 0,1 0 0,3 0-1646,-1 6 1,3 0-1,1 3 1,-1 2 1645,4-7 0,-2 2 0,0 2 0,1 1 0,2-1 0,3-1-350,3 2 0,2 0 1,2-1-1,2 0 1,1 0 349,2 7 0,1 0 0,3-1 0,4 0-468,2-3 0,3-1 0,3-1 1,5-4 467,12 4 0,6-4 0,6-6 0,7-5 0,6-8 0,3-7 0,-8-11 0,2-6 0,1-4 0,1-2 0,-7 1 0,1-2 0,1-2 0,-1-2 0,0-2 0,0-3 0,0-1 0,-1-3 0,-1-1 0,0 1 0,7-5 0,-2 0 0,0-2 0,-4-5 0,-7 0 0,0-5 0,-3-2 0,-2 0 0,-6 1-276,-4 0 0,-5 2 0,-3-2 0,-3-2 276,0-10 0,-3-3 0,-5 0 0,-8 5 0,-13-2 0,-10 5 0,-8 1 0,4 12 0,-5 0 0,-5 1 0,1 4 0,1 3 0,-9-2 0,0 7 0,-3 3 0,4 5 0,-4 2 0,2 3 0,9 6 0,3 8 0,8 7 0,-5 22 0</inkml:trace>
  <inkml:trace contextRef="#ctx0" brushRef="#br0" timeOffset="128714">7103 5765 8191,'-5'-8'0,"6"-21"842,3 0 0,3-4-842,9-12 0,3-4 335,-7 10 1,1-2 0,1 0-336,5-2 0,3 1 0,-2 1 776,2-11 0,-2 3-776,1 11 0,-9 10 4130,-21 18-4130,-31 47 0,15-14 0,-3 4 0,-1 1 802,-5 5 0,-2 2 1,-1 4-803,5-5 0,-2 3 0,-1 3 0,0-2 0,3-3 50,2-2 1,1-2-1,1-1 1,0 0-51,-2 6 0,-2 1 0,3-3 0,8-7 1096,-1 0-1096,36-43 0,17-21 0,1-1 0,-2-3 0,1-2 0,3-3-1072,-5 8 1,3-3-1,1-1 1,0-1 0,-2 2 1071,-3 2 0,0 1 0,-2 0 0,1 1 0,-2 1 0,3-3 0,0 2 0,-3 2 0,-2 4 298,7-10 0,-14 20-298,-38 52 0,-18 25 0,15-20 0,-1 1 0,-3 5-399,4-5 1,-3 5-1,-2 1 1,3-1-1,2-2 399,-4 9 0,3-3 0,3-2 0,-2 10 0,9-5-8,14-15 1,11-9 7,15-19 0,10-12 0,-2-11 0,7-10 0,2-6 0,1-1 0,-4 3 128,2 2 1,-2 0 0,0 0 0,2-3-129,-5 2 0,2-3 0,1-1 0,0 0 0,-3 4 0,-4 6 0,23-13 0,-12 23-865,-18 47 865,-24-2 0,-8 8 0,-3 1 0,-7 7 0,-5 3 0,0 0 0,2 1 0,-1 0 0,0-1 0,1-5 0,-1-1 0,3-2 0,-1 4 0,7-5 0,13 6 0,23-56 0,9-14 0,2 0 0,3-6 0,2-5 359,-8 3 1,3-5 0,0-4 0,1-1-1,-1 2 1,-2 4-360,5-4 0,-2 2 0,0 1 0,-1 0 0,4-6 0,3-5 0,-7 9 0,-19 24 12,-30 40-12,-5 8 0,-5 10 0,-3 1 0,1-7 0,-3 2 0,-1 0 0,1 1-146,0 4 0,0 1 0,0 1 0,0 0 146,6-9 0,-1 1 0,1-1 0,0 1 0,2-1 0,-5 7 0,1 1 0,2-1 0,2-2 121,-2 4 1,4-1-1,3-5-121,0 4 0,13-15 0,53-50 0,-20-5 0,1-8 0,3-4-591,-2 2 0,2-3 0,1-2 0,0 0 591,-6 6 0,1-1 0,-1 0 0,0-1 0,-1 1 0,3-9 0,-1 0 0,-1 1 0,-2 4-157,1 1 1,-1 2 0,-5 4 156,0-4 0,-12 14 4048,-35 53-4048,5-1 0,-4 10 0,-2 4 0,1-2 0,2-5 0,1-1 0,0 2 0,-1 3-13,-2 3 1,-2 3-1,0 2 1,2 0 0,3-1 12,1 6 0,3 1 0,2-2 0,3-6 3011,-4 10 0,9-8-3011,16-2 0,10-18 0,5-40 0,7-19 0,2-5-75,-3 5 0,2-4 0,1-1 0,0-1 1,-3 5 74,3-5 0,-1 3 0,-1 0 0,8-13 0,-1 0 0,-16 26 0,-24 44 0,-9 10 0,-6 6-900,2-3 1,-2 3-1,0 1 900,-1 5 0,1 3 0,-1 2 0,3-7 0,-1 3 0,1-1 0,3-4-125,-2 8 0,6-5 125,8-2 0,8-15 0,18-45 0,8-19 0,-5 4 0,3-4 0,-1-2 0,2-1 0,1-1 0,0 2 0,-1 2 0,1 2 0,-3 6 596,-3 5 0,-4 13-596,4 45 0,-31 8 0,-9 7-157,4-10 0,-1 1 1,0 1 156,0 3 0,0 1 0,2-1 317,1-2 1,2-1 0,0-4 0,0 0 0,1-4 0,5 14 0</inkml:trace>
  <inkml:trace contextRef="#ctx0" brushRef="#br0" timeOffset="130982">7438 5411 8191,'-26'9'0,"-1"0"0,1 6 0,0 2 2303,-3 6 0,1 3-2303,-2 9 0,3 3 0,3 2 0,2 0 0,1 0 0,3 0 0,6-8 0,6-3 2873,11-2-2873,23-37 0,-6-9 0,2-8 0,2-8 0,1-6 0,-3 2 0,-3 0 0,-1 1 887,11-16 1,-17 16-888,-53 47 0,16 16 0,0 9 611,-7 6 0,-3 5 1,3 3-612,11-9 0,3 2 0,0 1 0,1 0 0,-3 4 0,1 0 0,1 0 0,3 0 0,2 8 0,4 0 0,3-3-300,0-10 1,3-2-1,4-4 300,7 4 0,9-9 0,9-16 0,4-9 0,2-9 0,3-7 0,12-10 0,1-5 0,-2-5 0,-1 7 0,-2 17 0,-6 13 0,-16 17 0,-9 11 0,-7 12 0,-9 9 0,-4 1-362,-2-10 1,-3 0 0,-2 1 0,-1 0 361,0 2 0,0 0 0,-1 1 0,-1-2 26,-1-2 1,-1-1 0,0 0 0,0-1-27,3-3 0,-1 0 0,2-2 0,0 0 0,-3 7 0,1-2 0,3-2 585,-3 7 0,14-13-585,31-31 0,8-14 0,-4-10 0,1-10-747,6-2 0,4-5 1,-3 2 746,-10 6 0,-1 0 0,0 9 668,8 8 1,-4 14-669,-10 34 0,-22 13 0,-10 7 1167,-4-19 1,-4 0 0,1 0-1168,1-1 0,0-1 0,0-1 0,-12 22 0,13-23 0,40-69 0,-19 11 0,-1-6 590,6-4 1,5-7-1,-1-2 1,-4 3-591,-4-3 0,-5 1 0,-3 4 0,-3-8 0,-8 9 0,-18 10 293,2 38 0,0 15-293,5 3 0,1 8 0,2-2 0,-4 5 0,1-1 0,0 3 0,4-7 0,8-17 815,7-29-815,-10-26 0,-7-10 0,-2 7 0,-5-3-258,1 0 0,-4-4 0,-1 5 258,2 12 0,-1 3 0,1 3 0,-9-5 0,0 9 0,4 14 0,2 10 0,6 12 0,4 8 0,0 7 0,4 6 0,3 8 0,5 2-792,2-3 0,4-1 792,6 0 0,3-3 0,0 4 0,8-15 0,-7-29 0,0-9 711,-2-1-711,-2 5 1647,-6 36-1647,1 2 0,-1 8 0,1-1 0,-1 6 0,0 1 0,1-3 0,2 3 0,1-8 0,4 4 0,24-40 0,-2-35 0,1-13 0,3 6 0,0-2 0,-6 3 0,-1-3 0,-1 4 0,2 4 0,-3 4 0,2-7 0,-3 2 0,-8-1 0,0-9 0,0-1 0,-1 2 0,0-2 0,0-3-488,0 4 0,1-3 0,0-2 0,0 0 0,-2 1 488,-2 4 0,0 0 0,-2 1 0,1-1 0,-2 0-1098,1-3 1,-1 0-1,-1 0 1,0 0-1,-1 0 1098,1-9 0,-1 0 0,-1 1 0,-2 1 0,-1 7 0,-2-1 0,-2 3 0,0 3-289,0-1 0,-2 3 0,-5 5 289,-9 0 0,-7 12 0,-15 23 0,-1 12 0,13-2 0,1 4 0,-12 5 0,11 1 1580,27-5-1580,15-12 0,27-7 0,-6 0 0,5 8 0,-3 9 0,-5 10 0,8 17 1025,-16-11 0,-1 0 0,3 2 1,1 5-1</inkml:trace>
  <inkml:trace contextRef="#ctx0" brushRef="#br0" timeOffset="131932">8287 6923 8191,'-25'18'0,"0"-1"0,0 9 0,-3 7 0,0 2 0,1 1 753,3-3 1,0 1 0,0 2 0,-1 3-754,-2 4 0,-2 4 0,1 2 0,0 1 0,3-3 0,0 4 0,2 0 0,2-1 0,4-1 0,2-5 0,2 2 0,3-4 0,8-6 993,8 1 1,10-14-994,28-33 0,11-24 0,-18 4 0,1-7 0,1-4 0,-1-1 0,-4 6 0,0-1 0,0-2 0,0 0 0,1-1 0,-2 1 0,1-2 0,1-1 0,-1 1 0,-2 2 0,-2 4 0,1 0 0,-3 3 0,-1 3 0,-1-1 0,12-13 0,-1 1 0,-15 25 0,-28 57 0,-7 10 0,-6 7 0,2-13 0,-3 3 0,2 1 0,5-7 0,2 1 0,-1 0 0,1-1 0,-5 11 0,1-1 0,2-1 0,5-7 0,3 0 0,6-8 1838,26 13-1838,1-52 0,5-15 0,-3-8 0,2-9 0,-2-3 1494,3-2 0,0-3 1,-3-1-1495,0-2 0,-3 0 0,0 2 693,-5 8 0,0 2 1,-1 8-694,11 0 0,-30 60 0,-8 12 0,-6 14 0,-1-3-674,2-14 1,0-3 0,0 3 673,-4 11 0,0 3 0,10-12 294,24-3-294,16-60 0,-10-6 0,2-7 0,0-3-1187,1-4 1,-1-3 0,0 0 1186,-3 0 0,-1-1 0,0 4 0,4-3 0,-2 6 0,-3 2 0,-24 66 0,-9 20 0,-2-8 0,-2 2 0,3 4 0,-1 5 0,1-3 0,1-12 0,1-2 0,1-1 0,1 14 0,4-4 2739,13 5-2739,17-35 0,-1-37 0,3-19 0,-1 0 0,2-5 0,-2 1 0,7-8 0,-8 21 0,-23 33 0,-9 25 0,-8 21 0,-1-1 0,1 0 0,2 0 0,3-7 0,2 2 0,2-8 0,-1 3 0,10-18 0</inkml:trace>
  <inkml:trace contextRef="#ctx0" brushRef="#br0" timeOffset="133899">11043 7584 8191,'-9'-9'0,"-3"-10"5063,-1-3-5063,-9-17 0,-10 2 0,8 15 0,-5 4 0,-8 6 0,-4 7 1174,-7 3 1,-4 13-1175,18 7 0,-2 9 0,-2 5 0,3 2 0,2-1-655,-2 5 0,4 1 0,2 2 1,-1 4 654,4-4 0,-1 3 0,1 3 0,1 1 0,2-1 0,6 0 0,2 3 0,5 0 0,3 0 0,2 0 0,1 0 71,2-1 1,1 0 0,2 0 0,3-1-1,1 0-71,3-3 0,2 1 0,2-2 0,2 0 0,1-2 0,4 4 0,3-1 0,2-3 0,3-3 0,3-5 0,3-3 0,2-3 0,2-4 0,9 0 0,3-6 0,5-9 0,-9-9 0,3-5 0,3-5 0,-1-1 0,-3 1-322,0 1 1,-2-1 0,0-2 0,2-5 321,-3-2 0,2-5 0,2-2 0,-2-1 0,-2 0 0,-5 2 0,9-7 0,-6 1 0,-1-4 0,-3 2 0,-1-3 0,-1-2 0,-6 2-389,-6-2 1,-5 0-1,0-1 389,2-1 0,-1 0 0,-2-2 0,-1-7 0,-3-1 0,0-1 0,0-2 0,-1 0 0,-3-2 198,-3 10 1,-3 0-1,-1-1 1,-2 1-199,-3 2 0,-1 0 0,-2 1 0,-4 1 0,-5-9 0,-4 2 0,-6 5 603,-7 4 1,-6 6 0,-9 8-604,-2 15 0,-9 8 0,-5 4 0,3 1 0,9-2 0,5-4 0,5-1 0,-3 4 0,-10 11 0,-1-1 0,1 1 0,-1-1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2T14:03:08.48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15332 14205 24575,'0'5'0,"10"-2"0,35 4 0,-12-6 0,4 0 0,14 1 0,4 0-3093,-13-3 0,1-1 0,2 0 3093,6-1 0,2 1 0,0 0 0,-10 0 0,0 0 0,1 0 0,1 1-798,3-1 0,1 0 0,0 1 1,1 0 797,2 0 0,1 1 0,0 1 0,0-1 0,1 0 0,1-1 0,0 1 0,0 1 122,-10 0 1,-1 0 0,1 0 0,1 0 0,0 1-123,5-1 0,2 0 0,1 0 0,-2 1 0,-2 0 0,0 1 0,-1 0 0,-2 0 0,1 0 0,2-1 0,0 0 0,-2 0 0,-6-1 0,7 3 0,-6-2 0,-11-3 0,-3-1 0,-3-2 759,-6-2 0,-17 1 1,1 3-1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2T13:07:25.58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9222 2087 24575,'28'6'0,"21"2"0,-19-3 0,4-1-1852,0 0 0,4 0 0,1 0 1852,3 1 0,2 1 0,1 1-970,7 2 0,2 2 0,-1 0 970,1 0 0,-1 0 0,0 1 0,-2 0 0,0 1 0,-2 0-195,-7-3 1,0 0 0,-3-1 194,9 1 0,-5-2 0,7 5 0,-32-8 1959,-23-8-1959,-9-1 0,-22-11 0,-13 0 0,13 7 0,-4 0 0,-9-2 0,0 3 0,1 6 0,1 1 0,-3-1 0,2 3 1831,17 1 1,5 2-1832,5 4 0,59-8 0,27-4 0,-26 2 0,1 0 0,3 0 314,5-2 1,5 0 0,2 0 0,-3-1-315,-4 0 0,-1-1 0,-1 0 0,1 0-1121,0 1 0,1 1 1,-1-1-1,0 1 1121,0-1 0,1 1 0,-2 0 0,-4 0 0,14-1 0,-7 2 0,-12 2 0,0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2T13:07:58.18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22862 3306 24575,'-7'-23'0,"2"7"0,-5-6 0,-3 5 0,-6-4 0,-6 10 0,-5 5 0,-25 8 0,13 5 0,-1 6 0,4 13 0,3 5 0,6-4 0,3 2 0,7 0 0,6 0 0,10 12 0,34-24 0,22-16 0,-15-8 0,2-4 0,-3-1 0,-1-3 0,-1 0 0,-4-1 0,6-3 0,-19 10 0,-21 29 0,-3 30 0,1-12 0,-1 6 0,0-1 0,1-6 0,0-1 0,-1 2-150,-1 13 0,-1 3 0,-3-5 150,-4 0 0,-2-4-865,-4 2 1,-3-2 864,1-10 0,-2-2 0,1 1 0,0-3 0,0-10 0,0-4 0,-19 8 0,6-34 0,14-11 0,4-4 0,2-3 0,-2-14 0</inkml:trace>
  <inkml:trace contextRef="#ctx0" brushRef="#br0" timeOffset="422">23204 3392 8191,'-7'-9'0,"2"-4"5063,-4 3-5063,-2 1 2818,-3 8-2818,-6 12 1719,5 2-1719,3 3 6784,14-4-6784,21-4 0,4-4 0,18 0 0,-12 3 0,2 5 0,-10 19 0,-19 2 0,-4 4 0,1-3 0,-3 0 0,-8 12 0,-4-1 0,2-10 0,-2-2 0,-4-4 0,-3-2-502,-4 2 0,-1 0 502,0-2 0,-2-1-227,-2-6 1,0-2 226,-16 5 0,4-32 0,7-33 0,12 17 0,7-9 0</inkml:trace>
  <inkml:trace contextRef="#ctx0" brushRef="#br0" timeOffset="1479">23627 3316 8191,'-5'-13'0,"-1"-3"5063,-1 2-5063,-12 10 2818,-3 14-2818,-4 20 1719,11-1-1719,9 1 6784,14-20-6784,19-10 0,-7-7 0,8-5 0,-18 2 0,-8 12 0,-2 0 0,-3 14 0,8-5 0,1-2 0,31-11 0,-12-3 0,21-10 0,-14 6 0,0-6 0,0 2 0,0-3 0,-11 3 0,-2 3 0,-12 2 0,2 9 0,-6 0 0,1 8 0,-4 3 0,0 2 0,0 9 0,0 3 0,0-5 0,2-2 0,6-19 0,6-8 0,9-16 0,3-12 0,6-2 0,-11 9 0,-1 19 0,-18 15 0,0 26 0,-9 2 0,6 14 0,0-7 0,2-12 0,14-15 0,1-27 0,16-15 0,-2-14 0,-13 20 0,0 1 0,2-3 0,-3 16 0,-11 19 0,-3 14 0,2 1 0,-3 0 0,6-7 0,-2-10 0,18-19 0,8-11 0,-7 5 0,-1-1 0</inkml:trace>
  <inkml:trace contextRef="#ctx0" brushRef="#br0" timeOffset="1585">24421 3284 8191,'2'10'0,"0"2"5063,-2 5-5063,-2 0 704,3-4 1,-3-4-1,4-5 1</inkml:trace>
  <inkml:trace contextRef="#ctx0" brushRef="#br0" timeOffset="1720">24500 2964 8191,'-3'8'0,"4"-4"0,2 4 0,1-6 0</inkml:trace>
  <inkml:trace contextRef="#ctx0" brushRef="#br0" timeOffset="2487">24553 3072 8191,'5'46'0,"-1"1"5063,-8 6-5063,-1-11 0,-1-4 2818,7-24-2818,26-55 0,-3 0 859,-3 5 1,0 0-860,0 5 6784,-4 16-6784,-10 24 0,-2 9 0,0 0 0,-8 12 0,5-11 0,-2-3 0,12-19 0,14-29 0,-8 9 0,1 2 0,6 7 0,-6 6 0,-20 54 0,-3-12 0,8 4 0,1-18 0,13-2 0,11-19 0,17-6 0,3-7 0,-3-1 0,-7 2 0,-18 5 0,-2 1 0,-12-2 0,-13-4 0,-6-3 0,-6-1 0,-2 9 0,12 9 0,0 17 0,8-3 0,4 8 0,6-11 0,2-3 0,5-9 0,7-5 0,-5-3 0,4 3 0,-9 0 0,-4 9 0,0 4 0,-3 6 0,-1-4 0,-2-2 0</inkml:trace>
  <inkml:trace contextRef="#ctx0" brushRef="#br0" timeOffset="2634">25207 3149 8191,'18'-5'0,"8"2"4787,9-3-4787,10-3 713,-22-1 0,-1 1 0,-18 5 0</inkml:trace>
  <inkml:trace contextRef="#ctx0" brushRef="#br0" timeOffset="3105">25368 2698 8191,'-3'13'0,"1"13"4437,-8 28-4437,4-17 0,-1 4 0,-4 8 0,-1 1 0,2 0 0,1 0 826,3-4 1,1-1-827,3-9 0,3-2 949,4-5 0,3-3-949,14 6 5986,1-13-5986,7-16 651,9-27-651,-16 2 0,-1-3 0,1 4 0,-2-1 0,-2-6 0,-3 2 1683,-4 8-1683,-5-1 76,-11 12-76,-1 0 0,-7 5 0,2 2 0,-1 8 0,2 10 0,1 20 0,13 10 0,1 7-410,5-29 1,5-3 409,6-2 0,3-2 0,6-3 0,3-2 0,8-2 0,1-2 0,0-3 0,-1-3 0,-5 0 0,-4-3 0,7-1 0,-18 0 0</inkml:trace>
  <inkml:trace contextRef="#ctx0" brushRef="#br0" timeOffset="12489">24243 4045 8191,'-9'5'0,"-4"4"5063,2 0-5063,-14 14 0,2 16 0,5-11 0,1 2 0,7 3 0,3 3 965,-1 3 0,6-1-965,11-4 0,7-2 0,5 1 0,5-6 0,14-6 0,7-7 78,3-3 1,3-6-79,-13-3 0,1-3 0,-1-1 0,15-3 0,-2-2 2308,-6 2 1,-3-1-2309,-11 1 0,-4 0 0,5 0 0,-19 1 0,-11 4 0</inkml:trace>
  <inkml:trace contextRef="#ctx0" brushRef="#br0" timeOffset="12711">24747 4378 9728,'27'-3'0,"-5"5"5107,21 2-5107,-11 8 2578,-10 1-2578,-4 3 1513,-16 14-1513,-8-3 0,-5-1 0,-3 2 5649,-16 16-5649,-6-3 0,1-1 0,5-5 0,6-12 0,0 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2T13:08:37.58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19347 10125 24575,'2'40'0,"-1"0"0,-1-10 0,2-1 0,5 5 0,3-1 0,6 2 0,1-16 0,-4-8 0,-5-8 0</inkml:trace>
  <inkml:trace contextRef="#ctx0" brushRef="#br0" timeOffset="166">19510 10171 24575,'17'30'0,"-1"0"0,-1-5 0,1 0 0,6 12 0,-1-2 0,2-2 0,-11-16 0</inkml:trace>
  <inkml:trace contextRef="#ctx0" brushRef="#br0" timeOffset="1107">23714 10049 24575,'-7'24'0,"-5"8"0,-7 15 0,-1 1 0,0-2 0,11-17 0,6-14 0,3-11 0</inkml:trace>
  <inkml:trace contextRef="#ctx0" brushRef="#br0" timeOffset="1269">23861 9972 8191,'0'23'0,"-9"7"2531,4-3 1,-1 3-2532,-4 1 0,-1 1 0,0 6 0,0 0 0,1-5 0,0-3 0,-2 10 0,4-20 0</inkml:trace>
  <inkml:trace contextRef="#ctx0" brushRef="#br0" timeOffset="34649">19663 9430 24575,'-35'-18'0,"5"-7"0,12-4 0,4-18 0,9 15 0,1-4-313,1-8 0,1-3 313,3 8 0,1-2 0,1-1-1271,0-4 1,1-3 0,2 0 1270,1 7 0,2-1 0,1-1 0,1 0 0,2-3 0,1 0 0,1-1 0,3 0 0,-1 6 0,2-1 0,1 1 0,1-1 0,1 0-1063,1 0 0,0-1 0,2 1 1,0 0-1,1 1 1063,2-1 0,1 0 0,1 1 0,0 1 0,1 1 0,-2 3 0,0 1 0,0 1 0,1 1 0,0 2-540,4-5 1,0 2-1,0 2 1,0 1 539,6-2 0,0 3 0,-2 3-246,7-4 1,-3 5 245,-6 9 0,-2 2 399,-6 6 0,-3 2 1,1 2-1,-6 2 1</inkml:trace>
  <inkml:trace contextRef="#ctx0" brushRef="#br0" timeOffset="35000">20299 7445 8191,'10'-14'0,"10"-2"4674,9-2-4674,-4 6 0,3-1 0,6-2 0,2-1 0,5-2 0,2 2 0,0 6 0,-1 1 914,-3 2 0,-2 4-914,-5 7 0,-2 5 1898,14 20-1898,-20 2 0,-21 4 0,-7 3 0,-3-12 0,-3 1 0,-4 12 0,-1-3 0,-1-3 0,3-12 0</inkml:trace>
  <inkml:trace contextRef="#ctx0" brushRef="#br0" timeOffset="62950">22210 4524 24575,'-43'-5'0,"-6"13"0,26 5 0,-10 21 0,12 8 0,4 6 0,7-3 0,1 3-348,0-1 1,0 4-1,3 0 348,6-6 0,3 1 0,0-1-929,-1-1 1,0-1 0,1 1 928,2-1 0,1 0 0,0-1 0,0 9 0,1-3-64,1-7 0,0-5 0,-2 3 1,-2-18-1</inkml:trace>
  <inkml:trace contextRef="#ctx0" brushRef="#br0" timeOffset="63141">21864 5347 8191,'-21'-34'0,"7"7"5063,30 10-5063,30 1 0,-4 4 0,7-3 230,-10 2 1,4-3 0,0 1 0,-5 1-1,7 1 1,-2-1 0,-7 0 0,-1 0-1,1-1 1</inkml:trace>
  <inkml:trace contextRef="#ctx0" brushRef="#br0" timeOffset="63342">22643 4570 8191,'-15'21'0,"1"20"2531,8-9 1,0 3-2532,-4 9 0,-2 4 0,1-1 0,-1 4 0,0-3-56,-2 5 0,1-1 56,2-9 0,1 0 0,3-5 0,8 8 0,0-23 0,4-15 0</inkml:trace>
  <inkml:trace contextRef="#ctx0" brushRef="#br0" timeOffset="63650">22776 4978 8191,'-11'-12'0,"2"3"5063,-7 12-5063,0 9 2818,0 3-2818,2 5 1719,10-3-1719,17-4 6784,0-7-6784,11-5 0,0-12 0,-6 7 0,6 2 0,-11 7 0,7 12 0,-10-9 0,9 4 0,-13-11 0,2-1 0</inkml:trace>
  <inkml:trace contextRef="#ctx0" brushRef="#br0" timeOffset="63933">23141 4771 8191,'-14'2'0,"1"0"5063,-4 17-5063,5-5 2818,-2 12-2818,11-9 1719,8-5-1719,6-2 6784,9-4-6784,-5 0 0,4 2 0,-14-1 0,-3 5 0,-5 2 0,-8 9 0,2-4 0,-2 1 0,6-11 0,3-5 0</inkml:trace>
  <inkml:trace contextRef="#ctx0" brushRef="#br0" timeOffset="64392">23285 4402 8191,'4'-7'0,"5"2"5063,1 5-5063,2 9 2818,-7-1-2818,-1 15 1719,-4-2-1719,-4 18 0,3 1 0,-3-11 0,-1 2 2598,1 3 0,2 1-2598,-1 7 0,-1 1 0,-1 3 0,0-1 0,4-4 0,1-4 0,-3 18 0,8-26 0,11-38 0,5-29 0,-6 13 0,0-2 0,0-7 0,0 2 0,6 1 0,-2 25 0,-5 39 0,6 13 0,-8-18 0,1-3 0,10 6 1588,6-5-1588,-14-22 0,0-1 0,-11-5 0</inkml:trace>
  <inkml:trace contextRef="#ctx0" brushRef="#br0" timeOffset="65349">24914 4089 8191,'-9'-2'0,"-4"-6"5063,3 7-5063,-2-2 2818,5 8-2818,0 1 1719,-1 7-1719,1 20 0,-1-4 0,-1 4 3392,-1 10 0,2 7-3392,2 1 0,2 6 0,0-4 0,1-14 0,1-2 0,1 0 0,2 7 0,2-1 0,1-6 0,8 8 0,0-27 0,-2-8 0,-5-7 0,-1-1 0</inkml:trace>
  <inkml:trace contextRef="#ctx0" brushRef="#br0" timeOffset="65625">24644 4614 8191,'5'-9'0,"1"0"5063,5 1-5063,2-1 2818,31-7-2818,-6-1 0,-8 8 0,0 0 0,4 0 429,3 5 1,-26 4 0,3 0 0</inkml:trace>
  <inkml:trace contextRef="#ctx0" brushRef="#br0" timeOffset="66450">25112 4474 8731,'7'-1'0,"-2"4"5108,4 7-5108,-1 44 0,-2-13 1368,-5-5 1,3-5-1369,8-23 1645,5-26-1645,-3-5 0,1-4 0,0-1 0,0 1 6354,12-16-6354,2 12 0,-11 21 0,5 5 0,-2 11 0,-2-3 0,6-3 0,-8-3 0,6-8 0,-1-4 0,0-2 0,-6 0 0,-10 1 0,-4 6 0,-10 1 0,0 9 0,-8 16 0,3 5 0,4 5 0,4-6 0,13-7 0,10-4 0,28-11 0,5-5 0,-20-2 0,0-1 0,16-8 0,-18 0 0,-7-5 0,-15 4 0,2-1 0,-22 15 0,6 10 0,-21 21 0,13 1 0,0 11 0,19-10 0,13-7 0,11-10 0,17-12 0,3-9 0,-14 3 0,-6-2 0</inkml:trace>
  <inkml:trace contextRef="#ctx0" brushRef="#br0" timeOffset="66801">25970 4304 8191,'23'-1'0,"1"-6"5063,30-3-5063,-14 1 2818,-14 8-2818,-16 10 0,-31 21 0,-2 4 1719,-6 10-1719,16-12 6784,11-12-6784,10-9 0,10-7 0,1-4 0,18-8 0,-10-1 0,18-8 0,-9-1 0,5-10 0,-20 11 0,-5 0 0</inkml:trace>
  <inkml:trace contextRef="#ctx0" brushRef="#br0" timeOffset="66924">26346 4300 24575,'16'-22'0,"-4"10"0,-12 39 0,0 6 0,4 7 0,3-8 0,-2-16 0,2-8 0</inkml:trace>
  <inkml:trace contextRef="#ctx0" brushRef="#br0" timeOffset="67500">26443 4171 8191,'4'-1'0,"4"5"5063,-2 16-5063,4 6 2818,-2 6-2818,-4-7 1719,2-5-1719,-2-14 6784,7-7-6784,17-21 0,10-12 0,-12 10 0,1 0 0,11-12 0,-14 15 0,-22 24 0,-5 17 0,-2-4 0,12 4 0,3-15 0,26 0 0,-9-9 0,1-2 0,10 2 0,2 0-309,0 0 1,-2 1 308,-6 1 0,-2 4 0,11 14 0,-24-2 0,-18 33 0,-17 3 0,4-12 0,-2 2-1310,-2-1 0,-2-1 1310,-2 2 0,-1-1 0,-6 5 0,-1-1 0,-2-1 0,-1-1 0,-2-1 0,0-3 8,5-9 1,1-5-9,-13 0 0,19-29 0,29-28 0,22-6 0,8-1 0,-6 11 0,3 2 0,-2 4 0,2-1 0,0 5 0,4 5 0,0 5 0,-5 6 0,-1 1 524,-2-2 1,-3 0-1,5 5 1,-17 0 0</inkml:trace>
  <inkml:trace contextRef="#ctx0" brushRef="#br0" timeOffset="68493">22967 5824 8191,'-13'-9'0,"3"2"5063,-3 3-5063,4 2 2818,0 6-2818,-4 17 0,2 16 0,3-2 0,1 4-7,6 7 0,2 1 7,-3-9 0,0 1 0,2-1 0,4 17 0,2-2 2486,-1-6 0,1-3-2486,-1-15 0,2-3 0,8 7 0,-9-24 0,-2-5 0</inkml:trace>
  <inkml:trace contextRef="#ctx0" brushRef="#br0" timeOffset="68620">22780 6343 8191,'-20'-24'0,"11"2"1705,34 7 1,14 1-1706,1-2 0,2 0 0,0 1 0,-1 0 0,-11 4 0,0 0 0</inkml:trace>
  <inkml:trace contextRef="#ctx0" brushRef="#br0" timeOffset="68871">23579 5805 8191,'-28'-18'0,"5"3"5063,11 12-5063,-1 4 2818,0 4-2818,-13 11 1719,-4 15-1719,9-9 0,1 3 0,2 6 0,3 2 3392,0 9 0,3 1-3392,7 0 0,4 0 0,2 4 0,4-2-511,6-8 1,4-3 510,-3-4 0,2-3 0,15 5 0,-15-15 0,-6-12 0</inkml:trace>
  <inkml:trace contextRef="#ctx0" brushRef="#br0" timeOffset="69020">23324 6243 8191,'-9'-14'0,"15"0"3982,45-6-3982,-17 10 0,5 0 0,-2 2 0,3 0 0,-4 0 0,-4 1 0,-4 1 0,26-5 0</inkml:trace>
  <inkml:trace contextRef="#ctx0" brushRef="#br0" timeOffset="69493">23882 6058 24575,'7'35'0,"-3"5"0,0 4 0,-1-5 0,-1 1 0,0-2 0,0 4 0,-1-4 0,-1 3 0,0-4 0,0-5 0,0-2 0,-2 4 0,-1-26 0,0-33 0,-4-24 0,5 7 0,2-5 0,0-3 0,1-2-683,1 12 0,2-1 0,2 1 683,7-13 0,2 3 0,0 10 0,3 5 0,4 12 0,1 7 0,6 9 0,6 25 0,-20 12 0,-2 6 0,-8 9 2049,-13-12-2049,3-5 0,-11-10 0,2-16 0,-6-11 0,2-17 0,5 10 0,5-4 0</inkml:trace>
  <inkml:trace contextRef="#ctx0" brushRef="#br0" timeOffset="69788">24212 6006 8191,'13'5'0,"0"-1"5063,11-11-5063,9-7 2818,-9 0-2818,0-4 1719,-23 9-1719,-4 2 6784,-6 5-6784,-7 11 0,2 10 0,5 30 0,20-14 0,10 10 0,27-35 0,0-9 0,-20-7 0,-1-2 0,5 1 0,-11-1 0</inkml:trace>
  <inkml:trace contextRef="#ctx0" brushRef="#br0" timeOffset="82051">22890 7942 8191,'-13'-7'0,"0"0"5063,-5 6-5063,1 2 2818,0 4-2818,0 3 1719,-3 7-1719,-4 21 6784,7-4-6784,7 7 0,22-16 0,24-18 0,-6-7 0,2-5 0,4-7 0,0-6 0,5-7 0,-1-4-221,-1-3 0,-3-4 221,-4-7 0,-4-3-1398,0 4 1,-4-1 1397,-4-3 0,-5-2 0,-4 4 0,-4 1 0,-3 2 0,-3 1 0,-2 9 0,-2 3 0,-7-12 0,1 27 0,-1 19 0,-4 25 0,5-4 0,0 5 190,0 10 0,1 4-190,3 2 0,1 3 0,1-3 0,4-1 0,1-1 1428,1 13 1,7-10-1429,21-24 0,6-16 0,5-21 0,-6-4 0,-10-11 0,-10 1 0,-8 2 0,-6 6 0,-7 14 0,-1 16 0,1 16 0,23-5 0,4-1 0,-11 6 0,33-4 0</inkml:trace>
  <inkml:trace contextRef="#ctx0" brushRef="#br0" timeOffset="82384">23865 7732 8191,'-38'0'0,"-3"6"5063,7 1-5063,5 7 2818,17 8-2818,2 3 1719,8 0-1719,7-6 6784,47-33-6784,-29 0 0,1-2 0,6-1 0,-1 1 0,3-8 0,-27 28 0,6 16 0,25-1 0,14-8 0,-11-12 0,-1-2 0,5-5 0,-9-1 0</inkml:trace>
  <inkml:trace contextRef="#ctx0" brushRef="#br0" timeOffset="82726">24259 7708 8191,'-13'-22'0,"5"12"5063,-27 16-5063,13 19 1409,3-4 0,2 1-1409,6 18 1719,11-10-1719,20-11 6784,12-26-6784,10-11 0,-3-15-559,-19 9 1,-1-2 558,-3 3 0,-3-5 0,-1-10 0,-1-8 0,-1 2 0,0 7 0,0 0 0,-2-1 0,0-10 0,-3-2 0,1 5 0,2 3 0,-3 7 0,-9 7 0,-5 63 0,2-5 0,1 5-1207,-4 16 1,3 4 1206,5-1 0,3 0 0,0-3 0,3-3-93,3-11 0,1-4 0,3 4 0,-4-22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2T13:11:25.54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10785 13990 24575,'10'-40'0,"1"-8"0,-8 15 0,-1-2 0,1-6 0,-1-3-2673,-4-8 0,-2-2 2673,2 16 0,0 0 0,0 0 0,-2-3 0,0 1 0,-1-1 0,-1-1 0,-3-1 0,1 0 0,1 4 0,-1 0 0,-2 1 0,-4-1 0,-2 1 0,-1 1 627,-5-12 1,-4 5-628,-8 6 0,-5 4 0,0 3 0,-5 6-611,9 13 0,-3 4 1,-2 4 610,-2 3 0,-1 3 0,-1 3 0,-7 4 0,-2 3 0,-2 8-804,16 0 0,-1 5 1,-2 4-1,1 2 0,0 0 1,3 0 803,-3 2 0,3 1 0,0 0 0,1 3 0,-1 3 0,5-4 0,-2 4 0,1 1 0,0 2 0,1 1 0,3-1 0,2 0-361,3 2 1,2 0 0,2 1 0,2 0-1,1 0 1,2 1 360,0 0 0,3 1 0,0 0 0,2 0 0,2 1 0,1-1-486,-1 7 1,3 0-1,1 0 1,3-1 0,4-1 485,1-4 0,3 0 0,3-2 0,5 0 0,5-3 6,4-6 0,7 0 0,3-1 0,3-3 0,0-2 1,-1-2-7,2-3 0,0-2 0,1-2 0,2-3 0,2-1 0,1-2 0,3-2 0,1-1 0,1-2 0,-1-3 0,-3-4 242,7-3 0,-1-5 0,-2-5 0,-1-2-242,-2-4 0,0-2 0,-2-4 0,-1-1 0,-3-1 0,-1-2 0,-1-1 0,-2-3 0,-2-3 0,-1-2 0,-2-2 0,-1-1 0,-3 1 0,0-2 0,-3 0 0,-3-2 0,-3-3 0,-3-1 0,-2-1 0,-2-1 0,-1-1 0,-2-1 0,-1-1 0,-4-1 0,-2-3 0,-3-1 0,-4-2 0,-3-2 0,1 13 0,-3-2 0,-2-2 0,-1-1 0,-2 1 0,0 2 0,0 3 0,-4-4 0,0 2 0,-2 1 0,-2 2 0,-2-2 0,1 1 0,-3-2 0,-1-1 0,-1 4 0,-1 5 0,-1 8 0,-16 4 0,-3 12 0,4 3 0,1-2 0,5 7 0,12 16 0,0 0 0</inkml:trace>
  <inkml:trace contextRef="#ctx0" brushRef="#br0" timeOffset="27014">16116 2189 24575,'2'38'0,"-3"15"0,5-13 0,1 3 0,-2 5 0,1 6 0,0-11 0,1 4 0,0 2 0,-1 0-878,-2 0 0,0 1 1,0-1-1,0 1 878,0 3 0,-1 0 0,1 0 0,-2-1-325,-1-4 1,0 1 0,-1-3 0,-1-6-1,0 0 1,-1-6 0,-1 20 0</inkml:trace>
  <inkml:trace contextRef="#ctx0" brushRef="#br0" timeOffset="27348">15709 3574 8191,'13'8'0,"4"13"1755,2 3 1,1 3-1756,-2 2 0,2 1 0,3 2 0,3 2 0,-2-3 0,1-3 0,1-2 0,8 6 0,1-11 2476,14-28-2476,-23-11 0,-1-8 0,4-12 0,-1-6 0,-5 3 0,0-2 0,-2 3 0,-2 2 0,-2 2 0,0-1 0,0-1 0</inkml:trace>
  <inkml:trace contextRef="#ctx0" brushRef="#br0" timeOffset="28588">17834 2388 8191,'-33'-11'0,"-1"-1"0,-11 1 2531,14 6 1,2 5-2532,-1 18 0,4 20 0,14-10 0,4 2 1409,3 1 0,4 1-1409,4-2 0,3-3 0,16 8 1719,15-30-1719,5-23 0,-17-1 0,0-3 0,-3 0 0,-3-1 6784,12-21-6784,-17 16 0,-11 17 0,-3 28 0,7 13 0,8 0 0,9-12 0,5-3 0,5 2 0,1-4 0,-6-13 0,-1-6 0,7-15 0</inkml:trace>
  <inkml:trace contextRef="#ctx0" brushRef="#br0" timeOffset="28873">18208 2373 8191,'-13'-3'0,"0"1"5063,-1 4-5063,2 3 2818,5 2-2818,2 2 1719,7 0-1719,21-8 6784,-6 5-6784,14-7 0,-18 8 0,-4 4 0,-8 3 0,-5 10 0,-3 1 0,0 0 0,-4 5 0,1-11 0,2-3 0,3-8 0</inkml:trace>
  <inkml:trace contextRef="#ctx0" brushRef="#br0" timeOffset="29457">18481 2241 24575,'-22'20'0,"9"2"0,-5 0 0,14-3 0,6-12 0,7-3 0,4-2 0,11-2 0,-5 3 0,1 1 0,-9 8 0,-10 8 0,-2-2 0,-16 15 0,4-7 0,-5-2 0,6-9 0,7-25 0,1 6 0,4-10 0</inkml:trace>
  <inkml:trace contextRef="#ctx0" brushRef="#br0" timeOffset="30268">18687 2155 8191,'-8'5'0,"5"9"4799,-3 39-4799,10-15 2850,-1 11-2850,8-34 1752,1-16-1752,10-17 0,8-22 0,-8 8 6685,1-4-6685,-14 41 298,-6 9-298,3 22 0,-2-16 0,3-3 0,2-20 0,7-10 0,4-1 0,2-3 0,2 6 0,-11 9 0,1 8 0,-9 7 0,4 11 0,-8-5 0,9-17 0,0-19 0,12-23 0,2-3 0,-1 18 0,-5 11 0,-7 22 0,-1 3 0,2 19 0,-1 4 0,0-4 0,2-11 0,-2-21 0,4-9 0,1 1 0,-5 0 0,5 2 0,-6 2 0,3-3 0,2-37 0,-12 17 0,5-21 0,-16 37 0,1 24 0,2 15 0,5 7 0,14 8 0,13-14 0,24-9 0,-17-17 0,2-4-279,3 0 1,0-1 278,-2-2 0,-4 1 0,6 0 0,-18 5 0</inkml:trace>
  <inkml:trace contextRef="#ctx0" brushRef="#br0" timeOffset="31031">20594 2176 8191,'-9'-7'0,"0"2"5063,0-1-5063,-4 1 2818,0 2-2818,-11 7 1719,-4 15-1719,3 6 6784,6 9-6784,20-11 0,21-3 0,18-23 0,15-5 0,-27-1 0,-1-1 0,13-4 0,-14 19 0,-17 17 0,-16 31 0,4-19 0,-1 2 0,-3 9 0,-2 1 0,-2 4 0,-1 0 0,1 3 0,-2 0-2029,-7-5 0,0-2 2029,3-7 0,0-5 0,-10 8 0,11-33 0,11-9 0,3-7 0</inkml:trace>
  <inkml:trace contextRef="#ctx0" brushRef="#br0" timeOffset="31240">20878 2064 8191,'-2'25'0,"-2"-1"5063,-1-7-5063,4 0 2818,1-4-2818,8-12 1719,0-20-1719,8-4 0,12-13 0,-12 22 0,4 2 0</inkml:trace>
  <inkml:trace contextRef="#ctx0" brushRef="#br0" timeOffset="31606">21225 2067 24575,'-10'-10'0,"-3"3"0,2-1 0,-3 13 0,4 5 0,3 7 0,2-4 0,9 0 0,1-10 0,14-7 0,-1-10 0,7-1 0,-5-2 0,-3 8 0,-3 5 0,-1 17 0,-4 7 0,-3 6 0,1-6 0,2-13 0,7-15 0,11-9 0,-12 3 0,2 1 0</inkml:trace>
  <inkml:trace contextRef="#ctx0" brushRef="#br0" timeOffset="31748">21474 2017 8191,'5'10'0,"2"8"5063,-2 7-5063,1-3 2818,0-3-2818,1-12 1719,0-5-1719,5-5 1696,-2-5 0,-1 2 0,-5 2 0</inkml:trace>
  <inkml:trace contextRef="#ctx0" brushRef="#br0" timeOffset="31838">21603 1986 8191,'-7'-9'0,"4"4"0,-1 1 0</inkml:trace>
  <inkml:trace contextRef="#ctx0" brushRef="#br0" timeOffset="32023">21619 2009 23461,'6'2'0,"1"-2"549,19-9-549,-3 2 186,15-6-186,-12 3 23,-6 4 1,-12 0 0,-4 4-1</inkml:trace>
  <inkml:trace contextRef="#ctx0" brushRef="#br0" timeOffset="32223">21759 1944 24575,'14'-2'0,"8"-2"0,0-6 0,10 1 0,6-7 0,-11 8 0,3-6 0,-20 10 0,-3-1 0</inkml:trace>
  <inkml:trace contextRef="#ctx0" brushRef="#br0" timeOffset="32440">21920 1699 8191,'-10'34'0,"1"-5"0,1 3 2531,2 8 1,0 4-2532,-1 5 0,2 1 0,4-6 0,1-3 2818,4 14-2818,9-24 1719,-5-26-1719,11-15 1696,1-13 0,-7 8 0,0-1 0</inkml:trace>
  <inkml:trace contextRef="#ctx0" brushRef="#br0" timeOffset="32690">21983 2048 8323,'5'12'0,"-1"-6"5077,3 14-5077,0-15 2799,6-1-2799,-4-4 1701,4 2-1701,-8 3 6675,3 19-6675,-7 12 0,-1 12 0,-1-18 0,-3 0 0,-5-3 0,-1 1 0,0 2 0,-2 1 0,-7-1 0,-3-2 0,1 2 0,-2-2-600,-5-5 1,-2-2 599,-2-1 0,-1-3 0,-1-6 0,-2-6 0,-10-9 0,3-3 0,-3 1 0,-1-15 0</inkml:trace>
  <inkml:trace contextRef="#ctx0" brushRef="#br0" timeOffset="33540">23340 1924 8191,'-7'-14'0,"-1"2"5063,-1 5-5063,0 2 2818,-3 8-2818,-2 4 1719,-8 20-1719,8-3 6784,3 4-6784,11-11 0,18-16 0,10-12 0,-5-3 0,2-3 0,1-1 0,-1-1 0,17-15 0,-17 33 0,-18 21 0,-7 7 0,-4 3 0,-1 2 0,-1 0-540,1 2 1,-2 1 539,-4-1 0,-3 0 0,0 0 0,-2 2 0,-2-2 0,-8 7 0,-3-1 0,7-5 0,0 1 0,0-6 0,-1-5 0,3-5 0,-5 2 0,12-54 0,8 21 0,0-23 0</inkml:trace>
  <inkml:trace contextRef="#ctx0" brushRef="#br0" timeOffset="33867">23717 1797 8191,'-4'-3'0,"1"7"5063,-2 14-5063,3 7 2818,4 0-2818,4-1 1719,5-15-1719,10-5 6784,11-17-6784,0-10 0,-4 2 0,-15 0 0,-20 5 0,-3 4 0,-10 0 0,3 7 0,7 5 0,3 0 0</inkml:trace>
  <inkml:trace contextRef="#ctx0" brushRef="#br0" timeOffset="34132">23908 1813 8191,'10'2'0,"8"-2"4579,27-18-4579,-14 3 0,2-3 0,4-4 0,0-2 1438,1-1 0,-4 0-1438,0-12 1778,-26 15-1778,-23 24 6603,-8 6-6603,8 18 548,9-7-548,9 7 0,6-14 0,14-2 0,-12-7 0,3-3 0</inkml:trace>
  <inkml:trace contextRef="#ctx0" brushRef="#br0" timeOffset="34372">24382 1587 8191,'-9'7'0,"4"1"5063,7 3-5063,4-1 2818,5 1-2818,-3-2 1719,1-2-1719,-4 5 6784,-3 2-6784,-3 16 0,-5-3 0,1 1 0,-3-9 0,-5-11 0,7-4 0,-2-1 0</inkml:trace>
  <inkml:trace contextRef="#ctx0" brushRef="#br0" timeOffset="35481">25345 1819 24575,'0'-9'0,"-3"-4"0,-1 5 0,-4 0 0,-11 13 0,-13 21 0,14-4 0,1 3-249,0 5 1,2 0 248,7-2 0,4-1 0,8 9 0,15-24 0,17-32 0,3-19 0,-11 4 0,-1-4-834,-6 6 1,-2 0 833,2-9 0,-3 1 0,-4 6 0,-2 0 0,-3-3 0,-1 0 0,-2-1 0,-1 1 227,0 8 1,-2 4-228,-6 2 0,-2 34 0,-6 19 0,0 9 0,2 1 0,1 2 0,0 5 0,4 0 0,6-8 0,4-3 0,13 13 1709,3-28-1709,-2-12 0,-6-13 0,0-7 0,-8 14 0,0-1 0,-3 23 0,7-3 0,0-3 0,8-13 0,-11-8 0,7-25 0,-11 4 0,-2-15 0,-7 13 0,-3 6 0,-1 12 0,3 8 0,3 1 0,2 3 0</inkml:trace>
  <inkml:trace contextRef="#ctx0" brushRef="#br0" timeOffset="36069">25764 1732 8191,'0'17'0,"2"-4"5063,0 17-5063,3 0 2818,3 3-2818,0-8 1719,0-15-1719,7-19 6784,-3 1-6784,3-19 0,0-4 0,-6-10 0,1 1 0,-8 20 0,-5 11 0,8 29 0,3-7 0,9 3 0,0-13 0,3-15 0,7-5 0,-5-2 0,1 3 0,-7 16 0,-8 3 0,2 10 0,-7 1 0,2 3 0,-4-4 0,21-30 0,7-10 0,-4 0 0,1-2 0,-3 6 0,0 3 0,13-4 0,-13 16 0,-4 22 0,-5 7 0,6 14 0,-8-12 0,-4 3 0,-3-29 0,-5 5 0,3-10 0</inkml:trace>
  <inkml:trace contextRef="#ctx0" brushRef="#br0" timeOffset="87584">16840 5295 24575,'-36'-10'0,"-1"0"0,3 3 0,1 5 0,-16 23-1407,25-3 1,2 5 1406,2 6 0,3 2 362,2 1 0,4 1-362,4-5 0,3-2 0,7 10 501,6-20-501,22-19 0,4-18 0,-12 5 0,-1-3 0,-1-1 0,-3-1 0,6-13 1449,-15 36-1449,-7 36 0,-3-10 0,2 2 69,5 10 1,8-4-70,18-11 0,7-7 0,2-5 0,0-5 0,-3-3 0,-3-4 0,12-12 0</inkml:trace>
  <inkml:trace contextRef="#ctx0" brushRef="#br0" timeOffset="87919">17327 5380 8191,'-13'0'0,"0"5"5063,-8 7-5063,-1 12 2818,5 2-2818,8-4 1719,15-8-1719,14-11 6784,6-1-6784,-1 1 0,-5 0 0,-10 4 0,-8 3 0,-3 4 0,-7 3 0,-1 0 0,-8 3 0,5-6 0,-4-4 0,13-11 0,0-2 0,5-1 0</inkml:trace>
  <inkml:trace contextRef="#ctx0" brushRef="#br0" timeOffset="88249">17641 5221 24575,'-10'9'0,"-5"8"0,8-6 0,-5 9 0,11-10 0,3 2 0,5-3 0,6-1 0,-5 0 0,2 0 0,-10 1 0,-1 3 0,-9 8 0,-5 2 0,-11 11 0,-5-5 0,6-5 0,7-9 0,14-10 0</inkml:trace>
  <inkml:trace contextRef="#ctx0" brushRef="#br0" timeOffset="89047">17846 5151 8191,'2'11'0,"-4"12"4910,-3 17-4910,0 13 0,0-11 0,11-4 2837,-1-18-2837,8-14 1738,7-10-1738,2-11 6727,6-5-6727,-8-8 172,-1 0-172,-8 6 0,-1 11 0,-8 16 0,0 21 0,-2 8 0,0 6 0,2-12 0,3-11 0,2-16 0,12-8 0,11-17 0,2-8 0,-10 12 0,-1 0 0,3-10 0,-3 20 0,-13 14 0,-9 20 0,0 1 0,-3 0 0,12-6 0,2-16 0,11-18 0,3-11 0,-2-9 0,-4 11 0,-10 16 0,-4 13 0,-4 19 0,3-5 0,3 4 0,12-9 0,11-6 0,17-14 0,-1-12-478,-2-12 478,-15-12 0,-13-7 0,-7 14 0,-12 8 0,0 34 0,-1 19 0,5 7 0,8 6 0,18-9 0,7-9 0,20-7 119,-12-14 1,-10-1-1,-17-2 1</inkml:trace>
  <inkml:trace contextRef="#ctx0" brushRef="#br0" timeOffset="89690">20019 5195 8191,'4'-7'0,"17"-6"5063,16 0-5063,-7 3 0,1-1 0,-2 1 0,-1 1 0,2-2 0,0 1 0,10-3 0,-16 3 0,-10 7 0</inkml:trace>
  <inkml:trace contextRef="#ctx0" brushRef="#br0" timeOffset="89924">20230 4622 24575,'0'19'0,"4"23"0,0-9 0,-1 4 0,-2 14 0,-2 4-2222,0-13 0,-1 2 0,-2-1 2222,-1 1 0,-2 0 0,0-1 0,0 1 0,1 0 0,0-4 620,-1 6 0,2-5-620,1-11 0,4-4 301,8-7 0,-4-16 0,4-5 0</inkml:trace>
  <inkml:trace contextRef="#ctx0" brushRef="#br0" timeOffset="90580">20522 4735 24575,'-2'41'0,"-6"8"0,-1 5 0,4-11 0,1 2 0,-2-3 0,0 2 0,1-3 0,1-1 0,3-4 0,5 7 0,4-24 0,15-32 0,2-21 0,-5 8 0,0 0 0,3-17 0,3 20 0,-20 31 0,-1 31 0,0 9 0,-1 0 0,9-14 0,7-20 0,20-31 0,-15 4 0,1-3 0,5-7 0,-2-3 0,-5-3 0,-4 0 0,0 5 0,-6 3 0,-14 1 0,1 22 0,-16 26 0,16-2 0,4-8 0,16-13 0,11-16 0,10-14 0,1-4 0,-6-3 0,-13 13 0,-11 3 0,-8 15 0,-1 6 0,-3 15 0,5 11 0,0 23 0,-3-24 0,0 3 0,0 8 0,-2 1-1064,-5 0 0,-2 0 1064,1 7 0,-3 0 0,-6 0 0,-6 2-265,-3-5 0,-4 2 1,-1-4 264,5-13 0,-1-3 0,-2 0 0,-7 5 0,-3-1 0,-1-9 0,-7-13 0,4-8 0,-4 0 0,3-12 0</inkml:trace>
  <inkml:trace contextRef="#ctx0" brushRef="#br0" timeOffset="91405">22462 5076 8191,'-16'-40'0,"5"18"5063,-6 0-5063,-2 27 2818,-1 14-2818,-11 19 0,17-13 0,3 1 859,0 3 1,5-2-860,15-2 6784,12-28-6784,20-32 0,-22 12 0,-3 1 0,7-9 0,-6 17 0,-10 25 0,2 17 0,6 2 0,6-3 0,14-23 0,-16-3 0,2-9 0</inkml:trace>
  <inkml:trace contextRef="#ctx0" brushRef="#br0" timeOffset="91574">22810 4570 8191,'-4'15'0,"-2"31"1437,-2-4 0,0 6-1437,3-11 0,1 2 0,-1 0 1004,-2 16 0,2-2-1004,5-9 0,3-4 513,3 8 1,3-27 0,-5-19 0</inkml:trace>
  <inkml:trace contextRef="#ctx0" brushRef="#br0" timeOffset="91765">23016 4469 8191,'-10'39'0,"6"-11"0,2 4 1332,-1 19 0,1 5-1332,3-15 0,2 0 0,-1 0 0,-2 3 0,0-1 0,1 0 0,6 12 0,1-2 542,-4-7 1,1-5 0,6-1-1,-5-16 1</inkml:trace>
  <inkml:trace contextRef="#ctx0" brushRef="#br0" timeOffset="92507">24569 4717 8191,'-23'6'0,"-5"3"0,-4 4 1936,-4 10 1,0 3-1937,5-11 0,1 2 1473,0 9 0,14-3-1473,21-14 0,24 3 0,20-8 0,-18 0 0,1 1 0,23 3 1860,-22 6-1860,-21 3 6327,-17 6-6327,-10-1 0,-11 7 0,-10-2 1378,0-8-1378,8-10 0,12-7 0,12-6 0</inkml:trace>
  <inkml:trace contextRef="#ctx0" brushRef="#br0" timeOffset="92664">24697 4786 8191,'30'-11'0,"-3"-1"5063,11-5-5063,-3-5 0,-6 1 0,-10 6 0,-9 5 0</inkml:trace>
  <inkml:trace contextRef="#ctx0" brushRef="#br0" timeOffset="92847">24850 4401 8191,'-13'10'0,"0"17"5063,3 16-5063,2-7 0,0 4 0,-1 9 0,0 2 111,3-13 1,0 0 0,-1 1-112,-2 15 0,1-1 696,5-9 1,4-3-697,2-7 0,2-6 0,2-3 0,6-8 0</inkml:trace>
  <inkml:trace contextRef="#ctx0" brushRef="#br0" timeOffset="93501">25113 4870 8191,'-13'-7'0,"5"-2"5063,-4 1-5063,5 1 2818,-2 1-2818,0 5 1719,-3 5-1719,2 13 6784,2 6-6784,6-1 0,10-2 0,10-18 0,14-7 0,15-14 0,-4 1 0,2 1 0,-13 6 0,0 2 0,5-5 0,-4 9 0,-8 34 0,-20-4 0,-1 11 0,-4-17 0,4-18 0,7-9 0,8-19 0,7-10 0,2-5 0,-7 9 0,-3 17 0,-8 9 0,9 1 0,9 0 0,12-10 0,7 6 0,-1-4 0,-12 6 0,-8 2 0,-13 3 0,3-1 0,-1 0 0,6 2 0,9-5 0,-3 6 0,15-9 0,-23 9 0,-1-5 0</inkml:trace>
  <inkml:trace contextRef="#ctx0" brushRef="#br0" timeOffset="93673">25881 4413 24575,'-10'25'0,"-4"18"0,5-6 0,1 3 0,-4 9 0,1 1 0,1 1 0,1 0 0,2 4 0,1-5 0,1 1 0,4-10 0</inkml:trace>
  <inkml:trace contextRef="#ctx0" brushRef="#br0" timeOffset="94299">27486 4169 8191,'-5'-14'0,"0"2"5063,-2 5-5063,0 2 2818,-6 8-2818,-9 15 0,-10 27 859,10-12 1,1 6-860,6 5 0,1 6 0,2-2 0,-2 5 0,3-1 2261,6-10 0,2 1 1,3-5-2262,9 16 0,2-30 0,-4-10 0</inkml:trace>
  <inkml:trace contextRef="#ctx0" brushRef="#br0" timeOffset="95169">27279 4637 8191,'-10'-13'0,"24"-8"2757,21 4-2757,1 1 0,5 1 799,8 5 1,1 1-800,1-3 0,0 2 0,-4 10 0,-3 2 2093,11 1-2093,-24 14 5223,-22-2-5223,-9 2 2460,-5-3-2460,4-13 2252,10-20-2252,9-11 0,5 0 0,-5 11 0,-5 27 0,-11 1 0,-3 28 0,0-9 0,9 0 0,11-19 0,9-23 0,0-8 0,-10-11 0,-3 4 0,-19-9 0,4 14 0,-13 1 0,14 18 0,3 6 0,17 3 0,4 3 0,13 10 0,-6 6 0,-1 8 0,-17 9 0,-10-6 0,-5-6 0,10-33 0,7-24 0,8-3 0,3 1 0,4 1 0,6 10 0,-28 43 0,-13 16 0,3-6 0,-1-5 0,10-12 0,12-29 0,9-8 0,-9-3 0,0-2 0,18-14 0,-7 2 0,-9 20 0,-8 20 0,-5 14 0,21 28 0,-9-10 0,10 5 0,-19-27 0,-8-8 0</inkml:trace>
  <inkml:trace contextRef="#ctx0" brushRef="#br0" timeOffset="96115">18281 6131 8191,'-29'14'0,"4"-6"5063,4-1-5063,9-3 2818,4 4-2818,11 4 1719,6-1-1719,29 18 6784,-15-14-6784,13 20 0,-32-6 0,-10 18-819,-8-16 0,-4 1 819,-4 1 0,-2 0 0,-4 2 0,-1-2 0,-1-5 0,0-2 0,4-6 0,2-3 0,-8 3 0,6-25 0,21 1 0,2-10 0</inkml:trace>
  <inkml:trace contextRef="#ctx0" brushRef="#br0" timeOffset="96877">18657 6236 8191,'-11'-13'0,"2"4"5063,-15 3-5063,7 8 2818,0 1-2818,-9 42 0,18-15 1719,-2 22-1719,36-44 0,7-9 0,15-13 3392,-8 1 0,-1-1-3392,1-14 0,-17 14 0,-12 17 0,-3 13 0,-5 22 0,5-3 0,-8 4 0,6-19 0,2-17 0,3-14 0,11-19 0,0-10 0,6-2 0,-5 14 0,-6 15 0,-3 33 0,-11 4 0,3 15 0,-4-17 0,11-28 0,5-12 0,-4-6 0,1-4 0,13-12 0,-1-2 0,-7 25 0,-6 14 0,-6 28 0,-1 2 0,6 11 0,14-15 0,2-20 0,13-18 0,-9-18 0,-11 5 0,-9 1 0,-10 14 0,-7 6 0,-2 11 0,-8 21 0,11 2 0,2 11 0,23-8 0,17-12 0,-12-15 0,3-4 0,8-6 0,0-3-119,2-4 1,-2 0 0,11-5 0,-15 4 0</inkml:trace>
  <inkml:trace contextRef="#ctx0" brushRef="#br0" timeOffset="97706">21339 6168 8191,'-5'7'0,"5"16"5063,6 24-5063,-3-14 0,0 3 0,-2 9 0,-3 2 634,-3 2 1,-2 1-635,2-3 0,-2-1 744,-3-6 1,0-4-745,1 7 5903,-4-42-5903,10-49 0,2 5 0,3-7-415,1 5 0,1-4 0,2 0 415,1-4 0,1-1 0,2 0 0,0 1 0,1 1 0,6 2 0,6 6 0,5 2 0,0 6 0,-5 4 0,3 10 0,12 12 0,-3 13 1171,-14 30-1171,-8 21 0,-13-6 0,-13 1 637,1-17-637,-10-11 0,-7-15 0,0-17 345,0-2 0,12-1 0,14 6 1</inkml:trace>
  <inkml:trace contextRef="#ctx0" brushRef="#br0" timeOffset="97984">21857 5996 24575,'-7'10'0,"-5"8"0,4 14 0,3 1 0,12 2 0,7-18 0,6-6 0,0-22 0,-4 1 0,-2-10 0,-11-5 0,-3 9 0,-14-11 0,2 18 0,-8-5 0,10 11 0,3 1 0</inkml:trace>
  <inkml:trace contextRef="#ctx0" brushRef="#br0" timeOffset="98132">22130 6002 8191,'4'30'0,"1"11"5063,3 1-5063,-2-6 704,2-21 1,-5-11-1,1-4 1</inkml:trace>
  <inkml:trace contextRef="#ctx0" brushRef="#br0" timeOffset="98441">22216 5959 24575,'10'22'0,"-2"-5"0,8 13 0,-6-4 0,0-5 0,-1-13 0,2-20 0,6-13 0,3-1 0,2-1 0,14-11 0,-25 43 0,-3 13 0,-1 7 0,1-3 0,1-5 0,4-12 0,-4-7 0,5-7 0,-9 3 0,0-1 0</inkml:trace>
  <inkml:trace contextRef="#ctx0" brushRef="#br0" timeOffset="98572">22493 5960 24575,'27'-4'0,"10"-7"0,1-3 0,-7 0 0,5 1 0,-9 1 0,-25 8 0</inkml:trace>
  <inkml:trace contextRef="#ctx0" brushRef="#br0" timeOffset="98740">22638 5789 8191,'-2'13'0,"4"14"1814,-1 7 0,0 5-1814,1 2 0,0 4 0,-3-5 0,0 2 0,-1-4 0,2-3 0,-1-3 0,-1 4 0,0-10 0,2-22 0</inkml:trace>
  <inkml:trace contextRef="#ctx0" brushRef="#br0" timeOffset="99581">17539 7579 24575,'32'7'0,"-2"-3"0,4 0 0,18 0 0,4-2-1115,-10 1 0,2-1 0,3-1 1115,-1-3 0,3-1 0,1 0 0,-5-1 0,1 2 0,-2-1 0,-1 0 0,7-1 0,0 0 0,-10 0 0,2-1 0,-26 5 0</inkml:trace>
  <inkml:trace contextRef="#ctx0" brushRef="#br0" timeOffset="99824">18266 7399 24575,'22'3'0,"8"6"0,6 9 0,6 10-915,-5 5 915,-12 9 0,-8 0 0,-21 5 0,-12 6 0,-8-9 0,-7-5 0,8-18 0,6-14 0,10-4 0</inkml:trace>
  <inkml:trace contextRef="#ctx0" brushRef="#br0" timeOffset="100633">18792 7768 10208,'-10'-5'0,"-2"0"5076,-5 0-5076,0 2 2498,-1 0-2498,4 11 1450,-3 14-1450,9 12 0,8 13 0,7-14 5343,11-8-5343,3-20 0,6-20 0,10-16 0,-19 5 0,-1-4 0,2-1 0,-1-3-1104,-1-6 0,-1-3 1104,0-4 0,-3-4 0,-6 11 0,-1-3 0,-1-1 0,1 2 0,0 0 0,0 2 0,-1-1 0,-3-9 0,-1-1 0,3 14 0,5 13 0,-10 56 0,-2 22 0,1-4 0,1 4-1004,0-13 0,-1 3 1,0 1-1,1-5 1004,-1 18 0,3-6-299,3-10 0,4-4 299,7 1 0,-3-28 0,-4-9 0</inkml:trace>
  <inkml:trace contextRef="#ctx0" brushRef="#br0" timeOffset="100758">19248 7551 8191,'-6'17'0,"3"6"5063,0 3-5063,3-5 704,4-6 1,-3-11-1,3-4 1</inkml:trace>
  <inkml:trace contextRef="#ctx0" brushRef="#br0" timeOffset="100883">19286 7388 8191,'-9'-5'0,"4"10"0,1-5 0,4 8 0</inkml:trace>
  <inkml:trace contextRef="#ctx0" brushRef="#br0" timeOffset="101164">19529 7432 8191,'-17'6'0,"3"1"5063,1 0-5063,6 2 2818,3 4-2818,16 0 1719,-1 0-1719,19 1 6784,-15-7-6784,6 8 0,-14-4 0,-5 13 0,-2-5 0,-22 21 0,7-21 0,-9 9 0,12-26 0,7-1 0,1-5 0</inkml:trace>
  <inkml:trace contextRef="#ctx0" brushRef="#br0" timeOffset="101340">19614 7419 24575,'28'-7'0,"0"0"0,8-4 0,6-2 0,-3-1 0,3-1 0,-1-1 0,-5 3 0,1-1 0,-6 1 0,5-7 0,-29 14 0,-7 2 0</inkml:trace>
  <inkml:trace contextRef="#ctx0" brushRef="#br0" timeOffset="101524">19923 7068 24575,'-6'37'0,"-1"-1"0,-1-3 0,0 2 0,1 0 0,-1 4 0,1-1 0,0 1 0,1 0 0,1-3 0,1 0 0,1-2 0,3 4 0,4-8 0,3-21 0,1-4 0</inkml:trace>
  <inkml:trace contextRef="#ctx0" brushRef="#br0" timeOffset="102455">20128 7458 8191,'-3'-9'0,"-1"0"5063,0 2-5063,-7 0 2818,-9 8-2818,5 1 1719,-13 19-1719,9 4 6784,-1 17-6784,5-3 0,14-11 0,15-13 0,16-32 0,6-8 0,-14 6 0,0-1 0,15-13 0,-12 9 0,-4 12 0,-14 13 0,0 9 0,-4 17 0,8 7 0,-6 6 0,7-9 0,-4-14 0,1-18 0,-2-8 0,12-21 0,0-10 0,-6 15 0,2 1 0,2 1 0,-1 1 0,5-2 0,0 26 0,-16 16 0,-6 20 0,7-4 0,-1 4 0,14-10 0,-1-8 0,8-16 0,5-24 0,-1-9 0,-10 9 0,-1 0 0,14-16 0,-6 2 0,-20 10 0,-5 17 0,-12 17 0,6 14 0,4-6 0,8 12 0,10-11 0,7 0 0,21-25 0,-19-2 0,7-16 0,-24 1 0,4-9 0,-8 8 0,-6 24 0,1 23 0,0 24 0,9-7 0,3-13 0,-1-10 0,2-17 0,3-3 0,0-6 0,-4-2 0,-4 5 0,-5 2 0</inkml:trace>
  <inkml:trace contextRef="#ctx0" brushRef="#br0" timeOffset="104368">3890 15168 24575,'43'-7'0,"1"1"0,0-2 0,4 2 0,-1 3 0,4 2 0,1-1-3277,2 0 0,1 0 0,1 1 2924,-9 0 0,2 1 0,0 1 0,2-1 353,3-2 0,1 1 0,0-1 0,2 1 0,-10 0 0,1 1 0,0 0 0,1 0 0,-1-1 0,2-1 0,-1 0 0,1-1 0,0 0 0,-1 1-439,0 0 1,-1 1-1,1-1 1,-1 1-1,0 0 439,-1-1 0,-1 1 0,0-1 0,1 1 0,2-1 0,-1 1 0,2 0 0,2 0 0,-1 0 0,-1 0 0,-3 0-73,6 1 1,-4 0 0,0 1-1,3-2 73,-4 0 0,2 0 0,1-1 0,-2 1 0,-3 1-285,0 0 1,-2 1 0,-3 1 0,-2-2 284,18 0 0,-4 1 549,6 1 1,-9 2-1,-19 0 1,-17-4-1</inkml:trace>
  <inkml:trace contextRef="#ctx0" brushRef="#br0" timeOffset="104709">6685 14734 8191,'-2'2'0,"4"1"2531,27 7 1,13 2-2532,-8-1 0,2 1 0,2 0 0,4 1 0,-2 1-32,10 5 0,0 1 32,-15-6 0,0 0 0,-1 0 0,7 6 0,-2-1 910,-2 0 1,-4-1-911,3 3 5407,-24 0-5407,-17-10 0,-22 6 0,-14-1 0,9-8 0,-4 0 0,-5 1 0,-2-3 402,-12-4 0,3-3 1,21 4-1,2-2 0,-25-6 1</inkml:trace>
  <inkml:trace contextRef="#ctx0" brushRef="#br0" timeOffset="105823">3472 11793 24575,'37'-2'0,"2"1"0,9 0 0,7-1 0,-12 0 0,5 0 0,3 0 0,2-1 0,0 1 0,-1 1-1400,1 0 1,1 1 0,-1 0-1,2 0 1,1 0 0,1 0 1399,-6 0 0,3 0 0,0-1 0,1 1 0,1 0 0,-2 0 0,0 1 0,-3 1-523,0 0 0,-1 0 1,-2 1-1,0 0 1,0 1-1,0-1 0,1 0 523,0-1 0,1 0 0,0 0 0,0 0 0,0 0 0,-1 1 0,1-1 18,-2 1 1,0 0 0,0 0-1,0 0 1,0 0 0,-1-1-1,0 1-18,6 0 0,-1-1 0,-1 1 0,0-1 0,0 0 0,-1 0-562,5-1 0,0-1 1,-1 0-1,0 0 0,-1 0 562,-4 1 0,0-1 0,-1 0 0,0-1 0,-2 0 0,7-3 0,-1 0 0,-2-2 0,0 1 180,-7 1 0,-1-1 0,0 1 0,-3-2-180,3-3 0,-1-2 0,-3 2 1335,10 0 0,-7-1-1335,4-10 524,-15 11 1,-25 4 0,-3 1 0</inkml:trace>
  <inkml:trace contextRef="#ctx0" brushRef="#br0" timeOffset="106157">6876 11502 8191,'9'1'0,"31"3"2404,-3 3 1,5 2-2405,11 2 0,2 2 0,-19-3 0,0 2 0,-1 1 1425,14 8 0,-5 3-1425,-14-4 0,-5 1 0,6 21 1750,-31-11-1750,-24 5 0,1-16 0,-3-1 0,-5 1 0,-3-2 2596,-5 0 1,0-2-2597,1-6 0,-1-3-45,-4-4 0,3-2 0,-4-2 0,4-4 1</inkml:trace>
  <inkml:trace contextRef="#ctx0" brushRef="#br0" timeOffset="107173">3648 9881 24575,'36'-9'0,"-9"2"0,4-1 0,12 2 0,5 0 0,-7 0 0,2 0 0,2 1-2458,-2 3 0,1 2 1,2 1-1,1-1 2085,3-1 1,1-1-1,1 1 1,1 1 372,-5 1 0,1 2 0,1 0 0,0 0 0,0-2-431,1 0 0,1-2 0,-1-1 0,1 1 0,0 0 431,1 1 0,0 0 0,0 0 0,0-1 0,-1 0-148,-2 0 0,1-1 0,-1-1 0,-1 0 1,0-1 147,-3 0 0,0-1 0,-1-1 0,0 1 0,-1 0-347,7 0 1,-2 0-1,0 0 1,-2-2 346,8-4 0,-1-2 0,-4 1 608,-7 3 0,-1 1 0,-5 0-608,-2-3 0,-4 1 0,4 0 0,-31 8 0</inkml:trace>
  <inkml:trace contextRef="#ctx0" brushRef="#br0" timeOffset="107733">5917 9414 8191,'-9'0'0,"33"7"3808,19 5-3808,-2-3 0,4 2 0,7 2 0,2 2 0,-16-4 0,0-1 0,1 0 0,0 1 0,1-1 0,2 0 0,0-1 0,4 0 0,-1 0 0,-3-1 0,-3-1 0,-2-1 0,2 1 984,12 0 0,2 1 0,-7-1-984,-16-2 0,-4-1 0,19 5 1867,-27-1-1867,-6-1 6302,-13 0-6302,0-2 1455,-18 4-1455,-16 2 0,6 0 0,-3 2 0,-9 3 0,-3 2 0,0 3 0,-4 3 0,4-1 0,-2-1 0,3 1 0,8-4 0,0 1 0,8-4 0,4-2 0,16-9 0</inkml:trace>
  <inkml:trace contextRef="#ctx0" brushRef="#br0" timeOffset="108734">3649 7564 24575,'12'-10'0,"28"-5"0,4 6 0,12 1 0,1 1-2458,-13 1 0,0 1 1,2 1-1,3-1 2209,-3 1 1,4 0 0,1-1 0,2 1-1,-1 0 1,-1 1-112,-4-1 1,0 1 0,-1-1 0,1 1 0,-1 0 0,2 0 359,2 0 0,1 1 0,1 0 0,0-1 0,-1 1 0,0-1-125,-1-1 1,-1 0 0,1-1 0,-1 0 0,0 1 0,0 0 124,0 1 0,0 0 0,0 1 0,0-1 0,-1 1 0,0 0 0,7-1 0,0 0 0,-1 0 0,0 1 0,-1-1 0,-2 1 0,-1-1 0,0 1 0,-1-1 0,0 1 0,-1 1 0,-1-1 0,-1 1 0,0 0 0,0-1 0,6-1 0,-1 0 0,0 0 0,-1-1-129,-2-1 0,-1 1 0,0-1 1,-1 0 128,9-1 0,-2-1 0,-2 0 0,-6 1 0,-1 0 0,-3-1 1422,4-3 1,-6 1-1423,10 0 0,-34 1 0,-11 6 0</inkml:trace>
  <inkml:trace contextRef="#ctx0" brushRef="#br0" timeOffset="109072">6906 7084 8191,'3'5'0,"15"9"4163,29 4-4163,-15-1 0,1 1 0,-1-7 0,-1 1 0,0 4 0,-4 3 2920,1 6-2920,-11-1 0,-17-4 1826,-9-7-1826,-17 1 0,-15 2 3221,9-5 0,-4-1-3221,-5-1 0,-2-1 0,-12 1 0,3-2 0,21-3 0,2-1 0,-25 2 0</inkml:trace>
  <inkml:trace contextRef="#ctx0" brushRef="#br0" timeOffset="109797">3404 6140 24575,'35'-4'0,"-4"-2"0,4 0 0,16-3 0,6-1-3196,-5 2 0,3-1 0,2 1 3196,-8 2 0,2 1 0,1 1 0,1-1 0,-5 1 0,1 0 0,1 0 0,1 0 0,0 1 0,2-1 0,2 1 0,-1 1 0,1-1 0,0 1-505,-7 0 0,-1 1 0,1 0 0,0 0 0,0 0 0,-1 0 505,8-1 0,0 1 0,-1 0 0,1 0 0,-1-1 314,-3 1 1,0 0 0,0 0 0,0 0 0,0 0-315,2-2 0,1 1 0,0-1 0,-2 1 0,-5-1-336,7 0 1,-5 1-1,0-2 336,-1 0 0,-1 0 0,-12-1 782,-14 1 0,-17 1 1,-4-1-1</inkml:trace>
  <inkml:trace contextRef="#ctx0" brushRef="#br0" timeOffset="110100">5614 5759 8191,'24'16'0,"24"-5"0,10 0 899,-21-1 1,0 2 0,2 0-900,13 0 0,3-1 0,-5 1 795,-1 4 0,-7 1-795,-11-3 0,-5 1 2097,0 7-2097,-20-1 5192,-17 5-5192,-18-2 0,7-5 0,-3 1 0,-6-1 0,-2-1 0,-7 0 0,2-1 0,-8 6 0,5-13 0</inkml:trace>
  <inkml:trace contextRef="#ctx0" brushRef="#br0" timeOffset="110782">3508 4954 8191,'9'3'0,"18"-10"1302,7-2 1,7-1-1303,-4-1 0,4-2 0,2 1 0,-3 2 0,1 0 0,2 0 0,1 0 0,4-1 0,1-1 0,1 1 0,0 0 0,4 2 0,1 0 0,0 1 0,-1 1 0,-2 0 0,-1 2 0,1 0 0,-1 1 0,-1 0 0,0 1 0,-1 0 0,-2 1 0,4 1 0,-2 2 0,-3-1 1307,6 0 0,-6 0-1307,2 0 507,-40-2 0,-6 1 0,-10-2 0</inkml:trace>
  <inkml:trace contextRef="#ctx0" brushRef="#br0" timeOffset="111032">4855 4592 8191,'-2'6'0,"7"0"5063,5 3-5063,7 0 2818,-4 9-2818,-4-2 0,-20 7 0,-10 2 0,1-6 0,-4-2 0,-19 12 0,-5-2 0,-2-5 0,-1-4 73,12-8 0,-1-2 0,4-1 0,1 3 0,3-2 0,-22-3 0</inkml:trace>
  <inkml:trace contextRef="#ctx0" brushRef="#br0" timeOffset="111836">2844 4324 8191,'-21'4'0,"45"-7"4276,7 2-4276,9-6 0,4-2 0,-8 1 0,0 0 0,-1 1 0,-2 1 727,7-3 0,-18 9 0,-14 0 1</inkml:trace>
  <inkml:trace contextRef="#ctx0" brushRef="#br0" timeOffset="112073">3108 4199 8191,'9'-2'0,"4"0"5063,13 6-5063,-5 0 2818,5 4-2818,-15 3 1719,-9 3-1719,-2-1 6784,-8 4-6784,0-4 0,-13 4 0,-4 4 0,-8-3 0,2 6 0,15-14 0,5 1 0</inkml:trace>
  <inkml:trace contextRef="#ctx0" brushRef="#br0" timeOffset="113772">2813 3786 10316,'-6'3'0,"-1"13"5066,-1 2-5066,-1 27 0,4-13 0,0 4 0,-1 8 0,0 5-271,2-9 0,0 3 0,0 2 271,0 5 0,0 3 0,0 1 0,-1-9 0,0 0 0,0 3 0,1 4 0,0-7 0,0 3 0,1 4 0,-1 1 0,0 0 0,0-1 0,0-2-366,-2 0 1,1 0 0,-1-2 0,0 1 0,0 1 0,0 3 365,1-3 0,0 1 0,1 2 0,-1 0 0,0 2 0,0 0 0,-1 1 0,0 1 0,0-6 0,-1 1 0,-1 2 0,1 0 0,-1 0 0,0 1 0,-1-1 0,1 0 0,0 0 0,1-2-92,-1 3 1,0-2 0,1-1 0,-1 0-1,1 1 1,-1-1 0,0 2 0,0 1-1,-1 1 92,2-4 0,-1 1 0,-1 1 0,1 1 0,-1 1 0,0 0 0,1 1 0,-1-1 0,0 0 0,1-2 0,-1 0 0,1-1-248,-1 1 1,0 0 0,1-1 0,-1-1 0,1 0 0,-1-1 0,1 1 0,-1-1 0,1 1 0,-1 0 247,0 0 0,1 0 0,-1 0 0,0 0 0,0 0 0,1 0 0,-1 0 0,1-1 0,0 1 0,0 0-90,0-1 1,1-1 0,0 1-1,0 0 1,0-1 0,0 1-1,1-1 1,-1 0 0,0 0-1,1 0 90,-2 3 0,1-1 0,0-1 0,0 0 0,-1 1 0,1 0 0,0 1 0,1 1 0,-1 1 0,1-5 0,1 1 0,0 1 0,-1 2 0,1 0 0,0 1 0,0-1 0,0 0 0,0-1 0,1-1 0,-1-1 0,0-3 0,0 10 0,-1-2 0,1-2 0,0-2 0,0 1 0,0 0 0,0 1 0,0 2 0,0-3 0,0 2 0,0 2 0,0 1 0,-1 0 0,1-1 0,0-2 0,1-3 0,-1-5 0,2-4 0,-2 12 0,1-8 0,1-3 0,-1-1 0,0 3 0,0 1 0,0 0 0</inkml:trace>
  <inkml:trace contextRef="#ctx0" brushRef="#br0" timeOffset="115580">1922 11142 8768,'10'11'0,"8"26"1732,-8-8 0,1 5-1732,3 13 0,-1 5 0,-6-11 0,-1 2 0,-1 1 0,2 5 0,-1 2 0,-1 2 215,0-8 1,-1 2 0,1 0 0,0 1-216,1 4 0,1 0 0,0 1 0,0 1-322,-2-8 1,0 1-1,1 0 1,0 0-1,0 0 322,1 3 0,1 0 0,0 0 0,0 0 0,-1 0 357,0-1 0,-1 1 1,-1 0-1,0 0 1,1 0-358,-1 0 0,1-1 0,0 1 0,-1-1 0,0 0 0,-2-3 0,1-2 0,-2 0 0,1 2 0,-2 2-148,-1 3 1,0 4 0,-1 1-1,0 0 1,-1-1 0,0-3 147,0-3 0,-1-3 0,0 0 0,0 0 0,-1 3-255,1 0 1,-1 3 0,-1 1-1,1 0 1,-1-3 0,0-3 254,-1 4 0,-1-3 0,0-3 0,1 1 0,-1 8 0,1-1 0,-1-1 723,1-5 1,-1-2 0,2-3-724,1 3 0,1-3 739,0-3 0,1-5-739,2-1 2223,0-2-2223,0-18 5449,0 3-5449,0-2 2390,0-1-2390,0 0 0,0 6 0,0 4 0,0 2 0,0 6 0,0 1 0,0 2 0,3-2 0,-3-9 0,5-9 0,-2 2 0,1-6 0,2 6 0,-4-3 0,5 17 0,-2-3 0,2 5 0,-3-8 0,-1-7 0,-1 0 0,2 14 0,1-10 0,1 10 0,1-17 0,-2-10 0,2-5 0,-5-32 0,0 1 0,1 0 0,-1-4-1371,1 2 1,0-2 1370,3-11 0,0-4 0,0-2 0,0-1 0,-4 12 0,1-1 0,-2 0-905,2 0 1,-2 0-1,1-1 905,-2-5 0,0-1 0,0 0 0,-2-3 0,0 0 0,0-1 0,0 10 0,0-1 0,1-1 0,-1 0-1136,0-4 0,0 0 0,0-1 0,1-1 1136,-1-1 0,0 0 0,0-1 0,2-5 0,0 12 0,2-2 0,-1-3 0,2-1 0,-1 0 0,0 2 0,0 1 0,-1 2 0,1 1 0,-1 1 0,1 0 0,-1-1 0,1-3 0,-1 4 0,1-3 0,-1-1 0,1-1 0,0 1 0,0 0 0,-1 1 0,1 3-579,0-5 0,0 3 1,1 1-1,-1 0 1,0 0-1,-1-1 579,0-3 0,-1-1 0,0 0 0,0-1 0,0 0 0,1 0-112,-1-2 0,2 0 0,-1-1 0,0 1 1,0-1-1,0 0 112,-1 7 0,0 1 0,0-1 0,0 1 0,0-1 0,0 0 0,0 0-89,0-3 0,0 0 0,0-2 0,0 2 0,0 1 0,0 2 0,0 4 0,0-8 0,0 5 1,0 2-1,0 1 0,0-6 0,0-1 0,0 1 0</inkml:trace>
  <inkml:trace contextRef="#ctx0" brushRef="#br0" timeOffset="117165">2123 9994 8191,'2'9'0,"-1"0"5063,1 0-5063,-4-8 2818,1-23-2818,-1-22 0,2 3 0,0-5 0,0-7 0,0-2-459,2 7 1,0-2 0,0-2 458,0 11 0,-1 0 0,1-1 0,0-2 0,0-6 0,-1-2 0,1-2 0,0 1 0,1-1 0,0-1 0,0-1 0,0 0 0,-1 7 0,-1 0 0,0-1 0,0 0 0,1 0 0,1 1 0,1 1 0,0 0 0,1-3 0,-1-2 0,-1 2 0,1-3 0,0-2 0,0-1 0,0 0 0,0 2 0,0 2-286,-1 3 1,1 2-1,0 2 1,-1-1-1,1-3 1,0-3 285,0 6 0,-1-3 0,1-2 0,0-3 0,0 0 0,1 0 0,-2 1 0,1 1 0,0 3 0,-1 3-491,0-8 0,0 4 0,-1 3 1,1 0-1,-1-1 0,1-3 491,0 5 0,0-2 0,1-2 0,0 0 0,-1 0 0,0 2 0,0 1 0,0 3 0,-1-9 0,0 4 0,-1 1 0,0 1 0,0 0-162,0 0 0,1 1 0,-1 1 1,0 0-1,0 0 162,-1-8 0,0 1 0,0 1 0,0 0 433,1 1 0,1 0 0,0 0 0,-1 1-433,-1 2 0,0 1 0,0-1 0,1 2-65,1 2 1,1 0 0,0 0 0,1 1 64,-1-12 0,1 0 0,1 1 0,1 3 0,1 0 0,0 2 0,-1 2 0,0 1 0,1 1 0,1 0 0,0-1 0,-1 2 0,-1 3 0,-2 1 0,0 0 1012,0-3 1,0 1 0,0-1-1013,0 2 0,0 0 0,-1 0 0,-4 0 0,-1 1 0,1 0 0,1 1 0,0 1 0,-1 2 0,-7-8 0,0 2 0,2 0 0,0 2 0,-3 12 0,-1 1 0,0-19 4779,1 7-4779,2 7 1706,3 7-1706,-4-5 3858,0 11-3858,-1-1 489,-1 9-489,1 7 0,-5 23 0,6 17 0,1 13 0,1 0 0,0-8 0,0 0 0,0 5-1108,1-3 1,0 6 0,0 1 0,1 0 0,0-2 1107,2 3 0,0-2 0,1-1 0,-1 2 0,-1 4 0,0 0 0,0 1 0,0 1 0,2-9 0,1 1 0,0 0 0,0 0 0,0 0-990,0 3 0,0-1 0,0 1 0,0 1 0,0 0 990,0-5 0,0 0 0,0 0 0,0 1 0,1 0 0,-1 1-372,2 2 1,0 0 0,0 0 0,1 1 0,-1 0 0,-1 0 371,0 1 0,-1 1 0,0 0 0,0 0 0,0 0 0,1 1-368,0-6 1,1 0-1,0 0 1,0 1-1,0-1 1,0 1-1,-1 0 368,1 2 0,-1 0 0,0 0 0,0 0 0,0 0 0,0 1 0,0 0 0,1 1 0,-1 1 0,0 0 0,0 0 0,0 0 0,0 1 0,0-1-55,1-5 1,0 0 0,-1 0 0,1 0 0,0 1 0,0-1-1,-1 0 1,0 0 54,0 5 0,0 0 0,-1 0 0,0 0 0,0 0 0,0 0 0,0 0 68,0-6 1,0 1 0,1-1 0,-1 1 0,0 0-1,0 0 1,-1-1 0,1 1-69,-1 5 0,1 0 0,-1 0 0,0 0 0,-1-1 0,1 1 0,-1 1-93,0-6 0,-1 0 1,1 0-1,-1 0 1,0 0-1,0 1 1,0-1-1,0-1 93,0 7 0,0-1 0,1 0 0,-1 0 0,-1 0 0,1 0 0,-1 0 139,0-2 0,-1-1 1,0 0-1,0 0 1,0 1-1,0 1 1,-1 2-140,1-9 0,0 3 0,0 1 0,-1 0 0,1 1 0,-1 0 0,0 0 0,1-2 0,-1-1 0,1-2 6,-1 8 1,1-3 0,-1-1 0,0-1 0,1-1 0,-1 1-1,0-1 1,1 1 0,-2 1 0,1 0 0,0-1 0,0-3 0,1-3-1,1-5 1,0 4 0,0-1 0,-1 0 0</inkml:trace>
  <inkml:trace contextRef="#ctx0" brushRef="#br0" timeOffset="119016">2290 14739 24575,'-8'4'0,"6"11"0,7 13 0,4 19 0,-6-17 0,-1 1 0,3 3 0,0 2 0,-4 8 0,-1 1 0,3 1 0,-1 1-1425,-5 6 1,0 1 1424,3-17 0,0 1 0,-1-1 0,-2 1 0,-1 0 0,0 1 0,1 1 0,-1 1 0,-1-1 0,-4 15 0,0-2 0,0 0 0,-1-1-447,2-12 1,0-3 446,5-4 0,0-4 0,-1 9 0,4-26 0,0-13 0,0-19 2705,0-12-2705,0-14 0,-3 13 0,1-2-883,1-10 1,0-2 882,-2 9 0,-1-3 0,1-1 0,1-7 0,2-1 0,0-2 0,0 9 0,0-1 0,0 0 0,0 0-823,0 1 0,0 1 0,1-1 0,0 2 823,2-9 0,1 1 0,0 3 0,-5-3 0,3 7 0,11 3 0,-3 64 0,2 18 0,-3-6 0,0 5-212,-1 4 1,-1 6 0,-1-1 211,-3-6 0,-1-1 0,-2 1-192,0 1 1,-2 0 0,-1 0 191,-1 2 0,0 0 0,-1 0 0,1 0 0,0 0 0,-2-1 195,1-3 1,-2 0 0,2-2-196,-2 14 0,2-5 0,2-17 0,-1-5 0,-1 5 0</inkml:trace>
  <inkml:trace contextRef="#ctx0" brushRef="#br0" timeOffset="119652">2728 15263 8191,'51'0'0,"-8"-2"0,4-1 103,-8 1 0,3-1 1,2 1-104,9-2 0,3-1 0,1 1 0,-14 1 0,0-1 0,1 1 0,0 0 0,1 1 0,0 0 0,0 0 0,1 1 0,1-1 0,0 1 0,0-1 0,0 1 571,-3 1 0,0-1 0,0 2 0,0-1-571,13 2 0,1 0 0,-7 0 0,-4-2 0,-5 1 0,-12 2 0,0-1 0</inkml:trace>
  <inkml:trace contextRef="#ctx0" brushRef="#br0" timeOffset="122740">14864 2251 24575,'26'-6'0,"17"-4"0,-9 0 0,2-1 0,-1 0 0,1 1 0,3 1 0,-3 1 0,-2-2 0,-7 5 0</inkml:trace>
  <inkml:trace contextRef="#ctx0" brushRef="#br0" timeOffset="123588">15045 2166 8191,'-9'-5'0,"0"1"5063,0-1-5063,-4 1 2818,-1 1-2818,0 1 1719,2 4-1719,11 1 6784,2 1-6784,8-3 0,3-5 0,-6 1 0,2-2 0</inkml:trace>
  <inkml:trace contextRef="#ctx0" brushRef="#br0" timeOffset="124009">15050 2103 10097,'3'-6'0,"-9"5"5084,-1 5-5084,-11 28 0,-4 16 0,13-8 0,0 3 0,-5 3 0,2 1 547,7 0 0,2-1-547,-1-9 0,1-4 0,6 8 1690,5-24-1690,-1-14 4981,5-16-4981,7-20 0,-4 7 0,1-4 0,1-8 0,0-1 0,4-3 0,-3-2 0,-7-2 0,-3 0 0,2 9 0,-5 3 0,-12-7 0,-10 62 0,5 10 0,1 7-469,-1 14 1,1 4 468,4-15 0,1 0 0,1-2 0,1 10 0,2-3 0,-1-9 0,3-6 0,8-2 0,4-26 0,16-27 0,-16 13 0,6-12 0</inkml:trace>
  <inkml:trace contextRef="#ctx0" brushRef="#br0" timeOffset="124503">15183 2154 8191,'-32'-19'0,"0"0"0,-2 2 0,-2 2 1794,2 1 0,-1 2-1794,-3 5 0,-1 2 0,4-1 0,0 2 1086,1 5 1,0 3-1087,0 0 0,0 3 0,-2 4 0,1 5 0,-3 7 0,2 5 0,7-2 0,1 2 0,2 4 0,-1 6 0,2 4 0,1 3-251,6-5 0,0 2 1,2 1-1,3 0 251,1 1 0,3 1 0,1 0 0,4 0 0,1 1 0,2 0 0,4 0 0,4-3 689,7 6 1,7-3 0,5-5-690,5-5 0,6-4 0,3-6 0,7-7 0,5-6 0,4-8 0,-7-8 0,5-7 0,2-2 0,-2-3 0,-3 0 0,-1 1 0,-2-2 0,-2-2 0,2-2 0,-1-3 0,2-2 0,-1-2 0,-2-1 0,-7-1 0,1-7 0,-7-2 0,-5-1 0,-5 1 0,-4-1 0,-4-2 0,-4-1 0,-3-1 0,-4-1 0,-5-1 0,-4 0 0,-2-1 0,-1-2 0,-3-1 0,-2 1 0,-1-1 0,-3-1 0,-2 4 0,-1 5 0,-3 3 0,0 3-73,-11-12 0,-3 10 73,-5 16 0,-2 11 0,3 12 0,2 8 129,0 12 0,3 3 1,-6 10-1,17 0 1</inkml:trace>
  <inkml:trace contextRef="#ctx0" brushRef="#br0" timeOffset="125424">15182 5267 8191,'0'17'0,"6"-5"5063,21 1-5063,5-10 0,3-3 0,14 4 0,-14-3 0,-5 1 2818,-14 3-2818,-10 2 1719,-31 22-1719,7-10 0,-2 3 0,-11 11 0,-2 2 2629,-1 0 1,0 0-2630,1 0 0,2-1 0,5-6 0,3-3 0,-4 7 0,16-10 0,16-13 0,12 3 0,11-6 0,12-4 0,13-12 0,-4-9 0,-17 7 0,-11 0 0</inkml:trace>
  <inkml:trace contextRef="#ctx0" brushRef="#br0" timeOffset="125847">15303 5125 8191,'-25'-20'0,"0"0"0,-3 1 0,-1 2 2531,-6-1 1,-2 3-2532,-4 2 0,-1 4 0,3 2 0,0 3 0,-6 4 0,0 5 0,2 6 0,0 7-126,-2 8 0,1 7 126,14-3 0,2 3 0,1 3 0,0 7 0,2 4 0,2 2 0,6-6 0,2 2 0,1 2 0,2 0 0,1 2 0,1 1 0,3 0 0,2 0-82,1-1 1,1 0 0,4-2 0,4-1 81,5 10 0,6-2 0,12-8 0,10-15 0,10-5 0,5-5 0,-1-4 35,-8-4 0,1-4 0,1-3 1,3-3-36,2-3 0,3-3 0,2-3 0,-2-2 0,-4-3 0,-2-2 0,-3-3 0,-2-2 0,-2-2-388,-3-3 0,-1-2 1,-3-2-1,-1 1 388,2-4 0,-4-1 0,-3-1 0,-8-3 0,-3-1 0,-5-1 0,-3-12 0,-8-2 0,-6 10 0,-4-1 0,-2-1 0,-2-2 0,-2-1 0,-1-1 0,-4-4 0,-1-2 0,-2 3 0,-2 5 0,-2 2 0,-1 3 0,3 7 0,-1 3 0,-2 5 0,-11 4 0,-1 11 468,0 16 1,3 12-469,6 16 0,4 3 0,4-14 0,3-1 0,10 5 0,-1 0 0</inkml:trace>
  <inkml:trace contextRef="#ctx0" brushRef="#br0" timeOffset="130240">15104 9202 8782,'-7'5'0,"19"3"5110,-5-5-5110,16 4 2730,-9-2-2730,-1 6 1638,-7-4-1638,-1 10 6315,-8-4-6315,-1 11 0,-10-3 0,1 10 0,-18 6 0,7 4 0,7-17 0,0 0 0,-11 19 0,12-4 0,6-15 0,18-4 0,17-15 0,21-4 0,-15-6 0,1-1-395,3 0 0,0 0 395,0-4 0,-2 0-145,-5 5 0,-1-1 145,13-9 0,-10 4 0,-20 5 0,-3 1 0</inkml:trace>
  <inkml:trace contextRef="#ctx0" brushRef="#br0" timeOffset="130655">15086 8818 8191,'-42'8'0,"1"0"0,5 2 0,0 1 1562,-3 4 1,2 3-1563,10 6 0,5 5 0,-2 9 0,4 5 0,11-7 0,4 3 0,2 1 0,1 7 0,1 1 0,5 1 0,3 3 0,3-1 0,4 0 0,2-1 0,3 0 0,3-3 0,2-6 0,3-2 0,4-5 347,1-5 1,3-3-1,1-6-347,0-6 0,1-4 0,1-4 0,0-6 0,0-5 0,0-2 0,-1-2 0,0-3 0,-3-4 641,-2-4 0,-2-5 1,-2-1-642,-1 0 0,-1-3 0,-2-1 0,-2-5 0,-2-2 0,-2 0 1071,-1-1 0,-3-1 0,-1 0-1071,-3-3 0,-3-1 0,0 0 0,-2 2 0,-1-1 0,-2 2 0,-8-15 0,-3 2 0,4 9 0,-6 5 0,-9 14 0,-5 6 1397,-22 2-1397,18 22 0,1 5 0,-5-1 0,11 9 0</inkml:trace>
  <inkml:trace contextRef="#ctx0" brushRef="#br0" timeOffset="132990">15023 9169 24575,'-23'-3'0,"2"-2"0,24 2 0,2-2 0,26-3 0,2 9 0,7-1 0,-2 9 0,-14 3 0,-6-2 0,-10 3 0,-5-4 0,-8 7 0,-2-1 0,-3 2 0,3-4 0,2-4 0,1 0 0,-1 4 0,-1-3 0,-1 0 0,-2-3 0,-2 3 0,0 2 0,0 2 0,3-2 0,-1-3 0,4 4 0,-4 1 0,5-1 0,0 0 0,4-4 0,0 0 0,3 4 0,-1-4 0,1 4 0,3-6 0,-1-1 0,8-1 0,-3-2 0,12 0 0,-6-3 0,7 0 0,-6 0 0,7 0 0,-9 2 0,8-2 0,-13 4 0,6-1 0,-6 2 0,2 0 0,-3-1 0,4 0 0,-3 3 0,2 3 0,-3 4 0,-5 3 0,1-4 0,-7 0 0,2-4 0,-4 0 0,1 0 0,-5 3 0,1-2 0,-3 3 0,1-4 0,-4-2 0,3 2 0,-6-3 0,6 1 0,-6-2 0,6 2 0,-6-1 0,6 0 0,-3 1 0,12-6 0,2 1 0,9-12 0,6-5 0,-1-10 0,8 1 0,-10-7 0,-1 9 0,-9-2 0,-3 0 0,-2 9 0,-3-8 0,-3 13 0,-2 0 0,-2 3 0,-2 2 0,-10-2 0,-8 3 0,-1-3 0,1 6 0,2-6 0,11 6 0,-1-4 0,3 4 0,7 1 0,-6 1 0,24-3 0,9-7 0,23-5 0,-12 2 0,-2-1 0,6-1 0,-1-4 0,-21 7 0,-7-3 0,2-3 0,-5 0 0,0-8 0,-2 6 0,-1-2 0,0 9 0,1-1 0,4 3 0,0-3 0,1 4 0,-1 0 0,-4 0 0,-3 0 0,-5-1 0,-18-1 0,1 8 0,-26 2 0,18 13 0,4-6 0,17 1 0</inkml:trace>
  <inkml:trace contextRef="#ctx0" brushRef="#br0" timeOffset="156037">16794 9385 8191,'-27'-18'0,"8"4"5063,-7-2-5063,2 10 2818,-1 11-2818,-16 15 0,19-3 0,0 6 0,-10 20 0,1 2 0,14-15 0,2-1 0,-5 9 0,10-5 1719,25-18-1719,13-20 0,14-15 0,-16 3 0,-1-3 6784,9-12-6784,-5 2 0,-15 26 0,-5 16 0,9 24 0,0 5 0,5 2 0,6-12 0,6-23 0,-16-2 0,2-10 0</inkml:trace>
  <inkml:trace contextRef="#ctx0" brushRef="#br0" timeOffset="156357">17167 9370 8191,'-17'-3'0,"-17"14"5063,12-2-5063,-7 14 2818,28-11-2818,15-3 1719,17-4-1719,-4 0 6784,4 1-6784,-17 8 0,-5 1 0,-7 9 0,-7 1 0,-19 23 0,8-21 0,-10 9 0,15-37 0,7 3 0,1-10 0</inkml:trace>
  <inkml:trace contextRef="#ctx0" brushRef="#br0" timeOffset="156736">17473 9335 24575,'-4'9'0,"3"0"0,-6 4 0,5 0 0,-1 1 0,3-1 0,2-4 0,11 6 0,-1-5 0,3 5 0,-5-8 0,-5 6 0,-5-3 0,0 6 0,-10 4 0,-16 12 0,10-8 0,-6-16 0,18-8 0,4-14 0</inkml:trace>
  <inkml:trace contextRef="#ctx0" brushRef="#br0" timeOffset="157616">17743 9285 24575,'-12'38'0,"3"1"0,5 14 0,4-11 0,10-9 0,8-19 0,10-20 0,15-14 0,-13-2 0,-1-2 0,-7 2 0,0 1 0,18-17 0,-25 26 0,-10 27 0,-3 6 0,-2 11 0,0-6 0,2-6 0,6-14 0,3-8 0,9-13 0,1-3 0,4 0 0,-7 13 0,-5 10 0,-11 18 0,0 2 0,0-3 0,10-4 0,15-19 0,6-7 0,16-7 0,-4-2 0,0-3 0,-17 5 0,-5-1 0,13-10 0,-19 16 0,-20 15 0,-2 15 0,-1 12 0,6 1 0,25 9 0,19-28 0,-8-9 0,2-4-966,1-7 0,0-5 966,3 0 0,-1 0 0,-12 3 0,-2 0 0,15 0 0,-25 12 0,-12 14 0,-7 14 0,-11 8 0,4-14 0,-3 1 0,-7 1 0,-2 1 0,0 2 0,-2 1-223,-9 2 0,-3 0 223,0 1 0,0-1 0,-2-7 0,0-1 0,4-3 0,2-8 0,-9-19 0,26-24 0,22-2 0,11-3-1090,10 0 1,7 3 1089,-6 8 0,3 2 0,1 2 0,4 2 0,0 2 0,2 2 0,2 2 0,1 2 0,0 2 0,0 0 0,1 3 0,-1 0 0,-2 0 0,1 1 0,-3 1-399,13 3 1,-4 1 398,-17-2 0,-4 1 0,1 3 0,-24-3 0</inkml:trace>
  <inkml:trace contextRef="#ctx0" brushRef="#br0" timeOffset="158374">20485 9257 24575,'-20'5'0,"-8"13"0,3 19 0,6-14 0,4 4 0,7 11 0,7 0 0,17 8 0,9-21 0,5-6 0,8-10 0,2-9 0</inkml:trace>
  <inkml:trace contextRef="#ctx0" brushRef="#br0" timeOffset="158873">20828 9381 8191,'-19'-6'0,"7"5"5063,-13 9-5063,18 11 2818,0 9-2818,15-5 1719,12-4-1719,-1-13 6784,1-7-6784,-10-4 0,-8-8 0,-6 0 0,-5-4 0,-4-7 0,9 5 0,1-1 0,27 7 0,13 8 0,-7 6 0,1 4 0,-1 3 0,-1 4 0,1 5 0,-3 3 0,-8 4 0,-6 3 0,-7 15 0,-6 1 0,-6 12 0,-2-22 0,-1-4 0,6-16 0,18-26 0,10-28 0,5-7 0,-2 17 0,1 1 0,-6-3 0,0-3 0,-1 9 0,15 5 0,-15 30 0,-12 20 0,2 12 0,-4-6 0,7-1 0,4-19 0,10-6 0,-12-6 0,-2-5 0</inkml:trace>
  <inkml:trace contextRef="#ctx0" brushRef="#br0" timeOffset="159124">21639 9338 24575,'-20'15'0,"-1"1"0,5 5 0,9-5 0,13-2 0,14-5 0,12 1 0,8-1 0,-7 1 0,-8 3 0,-19 1 0,-17 12 0,-11 3 0,-17 10 0,9-13 0,1-7 0,20-14 0,5-5 0</inkml:trace>
  <inkml:trace contextRef="#ctx0" brushRef="#br0" timeOffset="159281">21771 9331 8191,'14'-5'0,"2"-1"5063,-3 1-5063,17-11 0,4 2 0,13-13 704,-5 4 1,-17 7-1,-9 4 1</inkml:trace>
  <inkml:trace contextRef="#ctx0" brushRef="#br0" timeOffset="159449">22044 8822 8191,'-7'8'0,"-7"21"2531,7-4 1,-1 5-2532,-8 16 0,-2 6 0,7-12 0,1 1 0,-1 1-99,-1-1 1,-1 1 0,1-1 98,2-2 0,2-1 0,2-2 381,5 5 1,2-5-1,-2 4 1,13-18-1</inkml:trace>
  <inkml:trace contextRef="#ctx0" brushRef="#br0" timeOffset="160157">22285 9393 8191,'-18'-6'0,"4"-5"5063,1 5-5063,-4 8 2818,0 9-2818,-4 17 1719,6-6-1719,8-2 6784,8-10-6784,35-17 0,-3-6 0,8-1 0,0 0 0,-1 3 0,4 7 0,-34 17 0,-10 4 0,0-3 0,0-2 0,14-7 0,-3-3 0,19-7 0,4-4 0,7-5 0,-7 1 0,1-1 0,7-10 0,-17 1 0,-5 4 0,-22 13 0,-3 11 0,0 1 0,5 0 0,9-9 0,7-10 0,1-4 0,7-7 0,-7 8 0,-1 5 0,-7 11 0,0 1 0,3 1 0,29-7 0,-4 0 0,-3-1 0,0-2 0,-1-6 0,2-5 0,-29 9 0,-1 3 0</inkml:trace>
  <inkml:trace contextRef="#ctx0" brushRef="#br0" timeOffset="160358">23038 8864 8191,'-14'11'0,"-2"8"4284,-1 26-4284,7-15 0,0 3 0,1 11 0,1 3 0,-4 6 0,2 0 804,5-1 0,2-3-804,-3-5 0,1-3 392,2-5 1,2-5 0,0-5 0,-3-6 0</inkml:trace>
  <inkml:trace contextRef="#ctx0" brushRef="#br0" timeOffset="161873">24215 9223 24575,'-27'-15'0,"2"1"0,1 15 0,-8 9 0,-4 13 0,3 15 0,11-2 0,15-4 0,19-13 0,21-20 0,8-17 0,3-7 0,-13 9 0,-2-1 0,14-17 0,-6 10 0,-22 30 0,-10 9 0,-10 25 0,13 1 0,9-19 0,20-9 0,-18-11 0,2-6 0</inkml:trace>
  <inkml:trace contextRef="#ctx0" brushRef="#br0" timeOffset="162094">24659 9136 24575,'-14'6'0,"1"1"0,-8 40 0,-1-6 0,13-2 0,1-1 0,-1 0 0,27-5 0,10-32 0,-9 1 0,2-6 0</inkml:trace>
  <inkml:trace contextRef="#ctx0" brushRef="#br0" timeOffset="162477">25051 9064 8191,'-17'-3'0,"4"2"5063,-4 7-5063,-1 17 0,-2 15 0,8-12 0,0 3 0,5 2 0,3-1 0,5 15 0,37-12 0,9-35 0,-17-2 0,2-4 0,0-9 0,-3-2 1220,-6 2 0,-1 0-1220,2-3 0,-2 0 1741,6-22-1741,-14 6 6607,-13 12-6607,-10 24 0,-8 17 0,8 15 485,5-6-485,18-3 48,7-14-48,31-14 0,-2-11 0,-8 0 0,-15 3 0</inkml:trace>
  <inkml:trace contextRef="#ctx0" brushRef="#br0" timeOffset="163220">25804 8632 24575,'-17'19'0,"-5"21"0,4-6 0,-2 6 0,0-1-2685,-2 9 1,-1 0 2684,4-4 0,-1 2 0,3-4 0,4-5 0,3-4 1612,6 14-1612,40-27 0,5-17 0,3-12 0,2-3 0,0-2 0,-15 2 0,-7-2 869,-15-1-869,-8 1 0,-6 5 0,8 8 0,29 5 0,12-1 0,-9 3 0,-1 1 0,11 6 2888,-12 20-2888,-24-9 0,-8 3 0,7-29 0,5-13 0,18-23 0,7 4 0,-4-3 0,-7 18 0,-23 5 0,-9 12 0,-9 4 0,6 5 0,8 0 0,8-2 0,6-1 0,3-3 0,13 5 0,-3-1 0,5 5 0,-9 0 0,-11 0 0,-4-4 0,-6-2 0</inkml:trace>
  <inkml:trace contextRef="#ctx0" brushRef="#br0" timeOffset="163265">26405 9079 8191,'17'-20'0,"11"1"0,-12 7 0,5 3 0</inkml:trace>
  <inkml:trace contextRef="#ctx0" brushRef="#br0" timeOffset="164868">26450 8901 9959,'10'0'0,"-2"-1"5095,15 7-5095,5-5 2539,19 2-2539,1-7 0,-18 4 0,-1-1 0,13-7 1483,3 4-1483,-20-3 0,-9 2 0,-8 3 0</inkml:trace>
  <inkml:trace contextRef="#ctx0" brushRef="#br0" timeOffset="165057">26736 8551 8191,'-9'17'0,"-1"20"2531,1-11 1,-1 3-2532,1 15 0,-1 3 0,-6 3 0,-2 1 0,5 3 0,1-2 0,2-8 0,2-3 704,1 14 1,7-26-1,3-21 1</inkml:trace>
  <inkml:trace contextRef="#ctx0" brushRef="#br0" timeOffset="165206">26970 8897 8191,'-11'17'0,"-3"7"5063,0 1-5063,6-3 704,4-9 1,5-10-1,3-5 1</inkml:trace>
  <inkml:trace contextRef="#ctx0" brushRef="#br0" timeOffset="165320">27018 8774 8191,'-6'-2'0,"3"0"0,-1 2 0</inkml:trace>
  <inkml:trace contextRef="#ctx0" brushRef="#br0" timeOffset="165757">27116 8812 8191,'-9'4'0,"2"6"5063,-3 2-5063,6 12 2818,-1 1-2818,7-4 1719,2-1-1719,7-15 6784,2-7-6784,13-11 0,-3-6 0,8-13 0,-6 7 0,5 3 0,-8 16 0,-2 12 0,-9 15 0,-7 17 0,-8-2 0,0 2 0,4-27 0,17-28 0,19-18 0,-15 14 0,-1 1 0,16-10 0,-13 19 0,-12 17 0,-3 12 0,2 7 0,1 0 0,11-2 0,1-13 0,-5-3 0,-4-7 0</inkml:trace>
  <inkml:trace contextRef="#ctx0" brushRef="#br0" timeOffset="166689">24068 10015 24575,'-6'4'0,"5"18"0,9 21 0,-3-10 0,0 4 0,0 1 0,1 1 0,1 1 0,1-3 0,5 11 0,1-19 0,3-32 0,15-35 0,-12 12 0,2-3 0,3-12 0,2-3-723,1 3 1,0 1 722,-5 2 0,-2 4 0,9-8 0,-12 20 0</inkml:trace>
  <inkml:trace contextRef="#ctx0" brushRef="#br0" timeOffset="166957">24439 10061 8191,'-1'14'0,"3"-6"5063,15-7-5063,18-16 0,9-10 1409,-19 10 0,-1-1-1409,8-13 1719,-12 11-1719,-19 7 6784,-4 7-6784,-33 26 0,16 25 0,-5 1 0,32 4 0,31-36 0,10-18 0,-14 0 0,-6-7 0</inkml:trace>
  <inkml:trace contextRef="#ctx0" brushRef="#br0" timeOffset="167148">25067 9731 8191,'-9'-1'0,"0"19"4692,-6 25-4692,7-10 0,-1 3 0,-3 12 0,1 2 0,4-2 0,1-1 0,1-6 0,3-4 0,7 11 715,7-35 1,-6-10 0,1-5 0</inkml:trace>
  <inkml:trace contextRef="#ctx0" brushRef="#br0" timeOffset="167382">25238 9972 9217,'-5'10'0,"-5"8"5120,2 7-5120,0 0 2661,9-5-2661,7-11 1580,12-9-1580,2-11 5997,2-10-5997,-9 0 0,-8-10 0,-9 12 0,-5-4 0,-7 13 0,3 5 0,3 9 0,4-1 0,4 1 0</inkml:trace>
  <inkml:trace contextRef="#ctx0" brushRef="#br0" timeOffset="167581">25509 9949 24575,'-11'10'0,"1"8"0,7 1 0,6 8 0,6-16 0,13 0 0,10-19 0,-12 6 0,0-6 0</inkml:trace>
  <inkml:trace contextRef="#ctx0" brushRef="#br0" timeOffset="167717">25792 9907 24575,'-7'12'0,"-3"2"0,7 0 0,-2-1 0,9 0 0,-3-8 0,3-1 0</inkml:trace>
  <inkml:trace contextRef="#ctx0" brushRef="#br0" timeOffset="167857">25812 9923 8191,'10'-8'0,"8"-2"5063,21-2-5063,9-5 0,0 6 0,-17 1 0,-17 7 0</inkml:trace>
  <inkml:trace contextRef="#ctx0" brushRef="#br0" timeOffset="168048">25997 9687 8191,'-5'-1'0,"-2"25"1459,1 11 1,-1 11-1,1-2-1459,1 7 0,1 1 0,2 0 0,0 2 0,4-6 1449,2-12 0,6-8-1449,20 2 1802,1-32-1802,6-23 0,-17 4 0,-1 1 0,3-9 0,-3 6 0</inkml:trace>
  <inkml:trace contextRef="#ctx0" brushRef="#br0" timeOffset="168255">26203 9982 8191,'6'12'0,"1"10"4876,1 18-4876,-3 13 0,-1-4 0,-12 4 0,-6-7 2842,-10 1-2842,5-21 0,-2-2 0,1-1 0,-1-1 514,-7 5 0,-3-1-514,-3-2 0,-3-3 0,-4 0 0,-4-3 0,7-4 0,-2-3 0,-2-1 708,-4-4 1,-3-2 0,-1-1-709,5-2 0,-2-1 0,1-1 0,3 0 0,-11 1 0,4-3 0,4-3 0,-1 1 0</inkml:trace>
  <inkml:trace contextRef="#ctx0" brushRef="#br0" timeOffset="172127">7441 4658 24575,'-2'-9'0,"-1"-4"0,-1 4 0,-4 0 0,-2 5 0,-11 16 0,3 6 0,-3 32 0,17 0-590,5-13 1,4 0 589,3-8 0,3-1-40,-2-1 0,2-1 40,14 9 0,-8-13 0,-1-10 0,4-18 0,-1-13 587,-5-3 0,0-5-587,-1-4 0,0-4 0,4-9 0,-1-3-1197,-5-5 1,-3-2 1196,-1 16 0,-1-1 0,-2 1 0,-1-17 0,-5 2-466,-3 9 0,-4 3 466,-3 11 0,-5 6 0,-21 10 0,-5 24 0,22 10 0,3 6-657,1 6 0,3 2 657,2 6 0,2 5 0,3-3 0,2 4 0,0-2 0,2 0 0,0 0 0,1 10 0,3-6 2168,7-18-2168,10-32 979,2-29-979,-8 1 0,0-4 0,-2-2 0,-1-4 0,-1 4 0,0-2 0,-2 2 0,-3-2 0,-4 15 1577,-6 40-1577,-4 24 0,3 9 0,8-4 0,3 0 0,-3 0 0,2-4 0,15 3 0,-10-47 0,1-5 0,-8 0 0</inkml:trace>
  <inkml:trace contextRef="#ctx0" brushRef="#br0" timeOffset="174091">1216 4422 8191,'-31'0'0,"-1"0"5063,6 0-5063,3 0 2818,9 0-2818,1 2 1719,12-4-1719,19 0 0,7-2 0,6-1 0,16-3 0,6-1 635,-7 4 0,2 1 0,2 0-635,-6 0 0,1 1 0,1 0 0,1 0 0,1 0 0,2 0 0,-1 0 0,1 0 0,1 1 0,0 1 0,1-1 0,-2 0 0,0-1 0,-1 0 0,0-1 0,-1 1 0,-1 0 0,-1 0 0,-1-1 0,-2 1-698,6-1 0,-3 0 1,-1 0 697,-4 1 0,-1 1 0,-3 0 0,-1-1 0,-2 1 0,19 5 0,-21 1 0,-9 2 0,-9-1 4224,-6-6-4224,-8 0 2748,-8-3-2748,-6-1 0,5 5 0,1-3 0</inkml:trace>
  <inkml:trace contextRef="#ctx0" brushRef="#br0" timeOffset="174460">2584 4150 8191,'9'2'0,"17"10"5063,4 2-5063,1-2 0,4 0 0,0-3 0,2-2 1409,8 4 0,1 0-1409,-6-4 0,-2 3 0,2 6 0,-5 3 0,-1 3 1719,-9 7-1719,-35-9 6784,-2-8-6784,-10 6 0,11-12 0,-1-2 0</inkml:trace>
  <inkml:trace contextRef="#ctx0" brushRef="#br0" timeOffset="176724">5061 3605 8191,'-2'-9'0,"-1"2"5063,-6 3-5063,0 2 2818,0 6-2818,-1 4 1719,-4 19-1719,7 6 6784,2 8-6784,18-1 0,36-13 0,-6-13 0,-11-13 0,-1-7 0,5-12 0,-17-11 0,-19-4 0,-13 4 0,-15 5 0,-7 16 0,-1 18 0,-1 14 0,17 7 0,10-7 0,24-2 0,19-21 0,15-9 0,-19-4 0,-1-2 0,9-8 0,-15-1 0,-47 15 0,-5 12 0,-1 6 0,1 2 0,3 2 0,-1 9 0</inkml:trace>
  <inkml:trace contextRef="#ctx0" brushRef="#br0" timeOffset="186289">2508 4536 9569,'-2'3'0,"1"3"5114,1-4-5114,13-1 0,35-15 0,-8-2 0,6-3 514,-7 1 0,3-1 0,1 0-514,5-3 0,1 0 0,1 1-529,0-1 1,2 0 0,-2 2 528,-5 4 0,-1 1 0,-1 1 0,-4 2 0,-1 0 0,-2 2 1770,8-1 0,-4 2-1770,5-4 0,-16 5 0,-25 6 0</inkml:trace>
  <inkml:trace contextRef="#ctx0" brushRef="#br0" timeOffset="186601">3394 4114 8191,'-1'-4'0,"32"-8"2248,-4 6 0,5 2-2248,13 1 0,8 0 0,-4 3 0,5 4 0,-2 3 0,-8-1 0,1 2 0,-7 3 0,-13 4 0,-5 3 0,2 16 2885,-18-2-2885,-8 0 0,-20 8 894,5-15 0,-4 1-894,-10 4 0,-3 2 0,9-6 0,-2-1 0,1 1 2890,-15 7 0,3 0-2890,7-5 0,5-2 0,-4 1 0,21-17 0</inkml:trace>
  <inkml:trace contextRef="#ctx0" brushRef="#br0" timeOffset="192958">8335 6322 9254,'-13'-13'0,"4"6"5119,-7-4-5119,9 13 2656,3 3-2656,2 4 1574,4 4-1574,3-4 5972,0 4-5972,7-5 0,0-6 0,0-8 0,-2-10 0,-9-2 0,-3 0 0,-6 5 0,-8 8 0,-2 12 0,-1 3 0,3 23 0,10-6 0,6 5 0,16-12 0,7-12 0,8-8 0,1-8 0,-9-5 0,-5-3 0,-12-2 0,-6 5 0,-5-3 0,-3 6 0,-2-3 0,1 8 0,0 3 0,0 7 0,1 12 0,3-6 0,4 12 0,9-15 0,0-1 0,6-13 0,-11-6 0,-1-1 0,-13 7 0,0 5 0,-1 8 0,4-4 0,6 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2T13:15:07.88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22618 3868 8191,'-32'-5'0,"10"0"5063,9 0-5063,30-6 0,7 0 0,6 0 0,4 1 0,4 1 0,3-1-347,-2 0 0,3 0 0,1 0 0,1 2 347,7 1 0,2 1 0,1 2 0,1-1-230,-8 1 0,0 0 0,2 0 0,-1 1 1,1 0 229,3 2 0,0 1 0,1 1 0,0-1 0,0 0 0,-7 1 0,0-1 0,1 0 0,-1 0 0,1 0 0,0-1 0,1 0 0,0-1 0,0 0 0,0 0 0,0-1 0,-1 1 0,9 1 0,-1-1 0,0 1 0,-1-1 0,-1-1 0,-5-1 0,0-1 0,-1 0 0,-1-1 0,-1 1-289,3 0 0,-2 0 0,-1 1 0,-3-1 289,4-2 0,-2 1 0,-6 0 0,-4-1 0,-6 2 0,6 0 0</inkml:trace>
  <inkml:trace contextRef="#ctx0" brushRef="#br0" timeOffset="308">24652 3235 24575,'44'3'0,"0"0"0,8-2 0,6 2 0,-15 5 0,5 2 0,2 2 0,-1 0 0,-5 0-2111,3-1 0,-4 0 1,1 4 2110,5 3 0,5 3 0,-6 2 0,-14 2 0,-18 3 0,-10 2 280,-6 1 0,-6-1-280,-7 2 0,-6-1 0,-7 3 0,-5-2 0,4-8 0,-2 0 0,-3-2 0,-4 2 0,-1-2 0,-2 0 0,-7 2 0,-3 0 0,5-4 0,3-1 0,4-3 0,3-1 0,0-1 0</inkml:trace>
  <inkml:trace contextRef="#ctx0" brushRef="#br0" timeOffset="1249">23992 2565 8191,'-24'-13'0,"-8"-2"3982,-15-4-3982,12 6 0,-4 0 0,-8 1 0,-6 0 0,12 2 0,-6-2 0,-3-1 0,0 0 0,1 2-328,6 1 1,1 2 0,-1-1 0,0 0 0,-3 0 327,-4-2 0,-3-1 0,-1 0 0,0-1 0,0 1 0,2 1 0,-3-1 0,1 1 0,1 0 0,0 1 0,-1 0-115,7 2 0,0 0 0,-1 0 0,1 1 0,-1 1 0,-1 1 115,-2 0 0,0 1 0,0 1 0,-1 1 0,0 1 0,0 1 219,-2 0 1,0 1 0,-1 1 0,1 1 0,0 1 0,1 1-220,3 1 0,0 1 0,1 2 0,1-1 0,1 1 0,0 0 0,-2 0 0,0 0 0,1 1 0,2 0 0,4 0 0,-11 6 0,5 0 0,6-1 0,5-5 0,8-1 0,8 4 0</inkml:trace>
  <inkml:trace contextRef="#ctx0" brushRef="#br0" timeOffset="1601">21668 2019 8191,'-18'-12'0,"-19"-1"5063,-5 6-5063,11 4 0,-1 0 0,2 1 0,-1 4 0,-20 8 0,0 4 0,11-5 0,1 3 428,4 2 1,-2 5-1,4 0-428,-2 4 0,4 3 0,4 11 0,3 5 0,6 1 0,3 2 0,3 7 0,7 2 0,9-3 0,7-2 0,3-4 0,7-3 0,16-3 0,8-8 0,-11-14 0,4-3 0,1-3 0,11-2 0,3-4 0,2-2 0,-9-3 0,1-2 0,0-1 0,-4 0 0,14-1 0,-4-1 0,-6-1 0,0 1 0</inkml:trace>
  <inkml:trace contextRef="#ctx0" brushRef="#br0" timeOffset="2534">22946 1656 8191,'-9'-4'0,"8"5"4419,17 21-4419,2 4 0,4 6 0,-1 0 0,2 2 0,-1 3 0,4 10 0,0 2 0,0 2-158,-7-10 0,1 1 1,-1 1-1,0 0 158,-2-1 0,-1 1 0,0-1 0,-1-1 0,4 9 0,-1-2 0,0-1 195,-1-6 0,-1-2 1,-1-5-1,-1-3 0,-2-6 1,9 11-1</inkml:trace>
  <inkml:trace contextRef="#ctx0" brushRef="#br0" timeOffset="2784">23817 1385 8191,'-18'-6'0,"-8"13"2443,3 8 1,-2 5-2444,-1 2 0,-2 5 0,-1 2 0,0-1 0,-2 1 0,0 3 0,0 1-414,1-1 0,-1 2 0,0 1 1,0 1-1,0 0 414,-2 3 0,-1 1 0,0 1 0,0 1 0,0 0 0,4-5 0,1 1 0,-1 1 0,0 0 0,1 0 0,0 0-142,0 0 1,0 1 0,0 0-1,1 0 1,0 0 0,0 0 141,1-1 0,-1 0 0,1 0 0,1 0 0,1-1 0,1 0 146,-5 12 1,3 0 0,1-1-1,1-5 1,0-4 0,2-3 0,5-4-1,8-3 1,1 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2T13:17:48.72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5957 1458 24575,'-5'8'0,"22"42"0,-9-16 0,2 5 0,3 3 0,2 4 0,-1 1-1115,-4 5 0,-2 1 0,0 2 1115,0-10 0,0 1 0,0 0 0,0-1-812,-2-1 1,1-2 0,-1 1 0,0-2 811,1 9 0,-1-1 0,1-5 0,0-2 0,0-6 1416,2-1-1416,-6-64 0,-4-2 0,-1-8 0,0 0 0,0-4 0,-1-3-1648,-4-5 0,-2-3 1,0-2 1647,4 9 0,-1-3 0,1 1 0,0-1 0,-1 2 0,0 0 0,1 0 0,1 1 119,2 4 1,1 0 0,1 1 0,2 2-120,4-5 0,2 2 0,2 5 0,3 2 0,4 7 2427,22-1-2427,-5 40 0,1 13 0,-7 7 0,-1 11 0,-18-1 6329,-5 14-6329,-14-13 0,-4 0 441,1-15 0,-3-1-441,-4 3 0,-1-6 0,-1-13 0,8-16 0</inkml:trace>
  <inkml:trace contextRef="#ctx0" brushRef="#br0" timeOffset="197">6518 1318 8191,'13'11'0,"3"9"5063,-6 8-5063,-2 12 2818,-4-6-2818,0-10 1719,-1-20-1719,10-23 1696,11-26 0,-11 15 0,8-5 0</inkml:trace>
  <inkml:trace contextRef="#ctx0" brushRef="#br0" timeOffset="320">6822 1193 8191,'12'10'0,"0"9"5063,-13 6-5063,4 7 2818,-9-7-2818,7-4 429,1-17 1,1-1 0,1-7 0</inkml:trace>
  <inkml:trace contextRef="#ctx0" brushRef="#br0" timeOffset="436">6819 1078 24575,'5'7'0,"-5"-2"0,8-3 0</inkml:trace>
  <inkml:trace contextRef="#ctx0" brushRef="#br0" timeOffset="901">6985 1054 8191,'-3'26'0,"3"-3"5063,-3 1-5063,12 9 2818,1-11-2818,8 0 1719,-1-24-1719,3-10 6784,-3-10-6784,-1-6 0,-8-4 0,-9-7 0,-12-1 0,1 6 0,-2 8 0,13 15 0,16 7 0,7 2 0,16 2 0,-5 7 0,6 2 0,-14 14 0,-7-5 0,-7 12 0,-7-15 0,3-4 0,8-35 0,5-4 0,6-5 0,5-5 0,4-1-1489,-4 9 0,3 1 0,-1 2 1489,5-2 0,0 5 0,-6 8 0,-3 6 0,-4 6 0,-17 8 0,-6 0 0</inkml:trace>
  <inkml:trace contextRef="#ctx0" brushRef="#br0" timeOffset="1500">8399-1 24575,'3'34'0,"2"7"0,1 1 0,5 6 0,1 4-568,-2 0 1,0 5 0,-1-5 567,3-1 0,-1-2 0,-3-6 0,-2 1 0,2-11 0,5-6 0,-8-13 0,-1-12 0</inkml:trace>
  <inkml:trace contextRef="#ctx0" brushRef="#br0" timeOffset="2196">8645 238 24575,'-19'5'0,"-14"9"0,4 10 0,-8 14 0,17-2 0,10-5 0,18-9 0,17-14 0,15-7 0,9-15 0,0-6-495,-8-8 495,-4 0 0,-13 8 0,0 1 0,3 1 0,4-2 0,-23 28 0,1 19 0,-10 0 0,5 18 0,-8-22 495,8-1-495,2-26 0,12-18 0,9-20 0,-7 13 0,2 1 0,-1 0 0,0 3 0,15-14 0,-14 19 0,-11 22 0,-6 6 0,-3 9 0,-2-4 0,2 0 0,13-8 0,-2-6 0,17-8 0,-11 0 0,1 1 0,-7 6 0,-1-1 0,-4-2 0,0-6 0,-3-2 0,-7-4 0,2 3 0,-8-2 0,2 6 0,1 1 0,3 5 0</inkml:trace>
  <inkml:trace contextRef="#ctx0" brushRef="#br0" timeOffset="2473">9343 77 8191,'15'14'0,"-3"21"5063,-3-13-5063,-3 16 2818,1-26-2818,4-9 1719,2-17-1719,5-36 6784,-9 11-6784,3-2 0,-3 33 0,0 13 0,8-2 0,-8-8 0,4-2 0,-8 2 0,-1 1 0</inkml:trace>
  <inkml:trace contextRef="#ctx0" brushRef="#br0" timeOffset="4444">9895 161 8191,'-9'0'0,"2"4"5063,8 22-5063,3 5 2818,7 20-2818,-6 2 0,0 2 0,-3-25 0,0 1 0,3 17 1719,3-10-1719,-2-14 0,-2-14 0,-2-3 0</inkml:trace>
  <inkml:trace contextRef="#ctx0" brushRef="#br0" timeOffset="4920">10087 455 24575,'9'-4'0,"0"-1"0,1-8 0,0 0 0,-3-4 0,-4 3 0,-8 2 0,-2 5 0,-5 5 0,2 4 0,-11 22 0,14 13 0,-6 11 0,20-1 0,11-11 0,21-18 0,12-11 0,-17-8 0,-7-3 0</inkml:trace>
  <inkml:trace contextRef="#ctx0" brushRef="#br0" timeOffset="5354">10490 384 24575,'-12'0'0,"-2"-3"0,4 1 0,-7 1 0,9 4 0,-2 8 0,4 9 0,6 5 0,2 0 0,10-9 0,3-10 0,11-24 0,-2-9 0,-7 3 0,-1-1 0,9-24 0,-14 20 0,-2-1-528,-6-1 1,-2 0 527,-1-7 0,-1 0 0,-4 3 0,-1 5 0,-7-2 0,7 42 0,1 17 0,3 8 0,3 3 0,3 2 0,1-4 0,4-1 0,11 2 0,5-7 0,18-9 0,-8-13 0,-1-5 0,-6-10 0,-1-2 0</inkml:trace>
  <inkml:trace contextRef="#ctx0" brushRef="#br0" timeOffset="5744">10826 286 8191,'-10'-12'0,"1"6"5063,-4 8-5063,6 8 2818,16 3-2818,6 0 0,24-5 0,7 0 0,-18 7 0,-3 5 0,8 20 859,-22-5 1,-7 3-860,-7 1 0,-6-1 0,-6 2 0,-3-1 2885,4 1 1,-1-3-2886,-2-8 0,0-5 0,3-2 0,24-42 0,4-9 0,6-6 0,-1 5 0,4-3 0,0-1-918,4-3 0,0-1 0,1 0 918,-3 2 0,0 1 0,0 2 0,11-5 0,-4 4 0,-5 0 0,-14 36 870,-16 27-870,2-2 0,9 0 0,1-16 724,7-8 0,-10-2 0,1-3 1</inkml:trace>
  <inkml:trace contextRef="#ctx0" brushRef="#br0" timeOffset="6736">7009 2601 8191,'-17'3'0,"4"-1"5063,-9 18-5063,7 7 0,2-1 0,2 3 2818,0 21-2818,14 0 1719,21-36-1719,10-22 0,-11-10 0,-1-6 0,-6 0 0,-2-3 3392,0-2 0,-2 2-3392,-4-10 0,-8 17 0,-3 37 0,-2 11 0,13 12 0,7-8 0,17-21 0,16-24 0,-22-1 0,0-5 0,6-11 0,-3-1 0,1-2 0,-4-3 0</inkml:trace>
  <inkml:trace contextRef="#ctx0" brushRef="#br0" timeOffset="7051">7362 2316 8191,'-11'-39'0,"0"0"0,3 9 0,1 5 5063,0 3-5063,15 51 0,-1 3 0,1 6-359,4 14 1,0 3 358,-4-14 0,0 1 0,0-2 0,4 16 0,-1-4 969,-2-14 1,0-6-970,10 4 5143,1-57-5143,6-20 0,-9 11 0,1 0 0,-2 4 0,1 6 0,16 12 4655,-13 19-4655,-13 17 0,-6 6 0,-2 4 301,-6 11-301,-5-31 0,5-15 0,-10-6 0,4-15 0,4-18 0,2 15 0,7-6 0</inkml:trace>
  <inkml:trace contextRef="#ctx0" brushRef="#br0" timeOffset="7594">7771 2427 8191,'5'-7'0,"-14"25"5063,1 10-5063,-5 14 2818,13-4-2818,16-18 1719,0-14-1719,17-16 0,-9-12 0,-1-9 6784,-13-17-6784,-15 12 0,-5-3 0,-3 23 0,11 10 0,7 4 0,21-5 0,14-11 0,9 2 0,-9 4 0,-13 16 0,-9 21 0,-11 8 0,4 7 0,-7-8 0,14-16 0,-1-19 0,12-20 0,-2-20 0,-12 16 0,0-1 0,-2 0 0,-1 1 0,6-10 0,-4 23 0,-9 20 0,5 5 0,2-1 0,-3-7 0,0-1 0,-5-2 0</inkml:trace>
  <inkml:trace contextRef="#ctx0" brushRef="#br0" timeOffset="7869">8292 2185 8191,'19'-17'0,"2"3"5063,15-13-5063,-1 4 0,-3-3 2818,-9 7-2818,-27-17 0,-2 12 0,-8 0 0,-2-1 1719,3-8-1719,3 29 0,12 22 0,5 13 0,2 7 0,-1 6 0,1 3 0,3 0 0,-1 0 2219,1-3 0,-2-3-2219,-4-9 0,0-4 0,2-4 0,-8-10 0</inkml:trace>
  <inkml:trace contextRef="#ctx0" brushRef="#br0" timeOffset="9395">9522 1978 8191,'-13'-23'0,"2"8"5063,-5-3-5063,-4 17 0,-12 11 0,-5 20 0,-1 9 0,19-4 0,15-7 2818,29-19-2818,28-9 0,-18-6 0,2 0 0,5 4 0,0 1 0,-6 1 0,-2 4 859,-4 9 1,-7 9-860,-16 22 0,-10 6 0,2-11 0,-4 2 0,-6-2 0,-5 3 0,-1-5 0,-5-1 0,0-5 3392,3-3 0,1-4-3392,-13 1 0,16-29 0,15-49 0,3 9 0,3-5-449,1 5 1,1-2 0,2-2 448,1-4 0,2-2 0,1 1-1631,2 0 1,1 2 0,1 1 1630,-4 7 0,1 1 0,0 4 0,5-8 0,-1 7 0,1-2 0,-12 33 0,0 27 0,0 8 1001,9 8-1001,7-15 5235,10-13-5235,0-8 0,-2-4 0,-12 2 0,-8 5 0,-4 6 0,-1 3 0,-1 6 0,-3 0 0,4-15 0,7-17 0,8-25 0,-7 13 0,-1-1 0,10-20 0,-4 15 0,-10 26 0,-3 14 0,-1 10 0,2 0 0,18-7 0,7-21 0,17-11 0,-26 3 0,-3-2 0,1-3 0,-3-1 0,5-20 0,-13-1 0,-10 14 0,-10 18 0,4 11 0,-8 47 0,13-9 0,0 17 0,20-27 0,6-19 0,12-11 0,2-9 0,3-14 0,-6-5 0,-14-2 0,-12 7 0,-4 1 0,-4 0 0,-3-5 0,-6 36 0,-2 16 0,4 6 0,1 6 0,7-11 0,4-3 0,6-14 0,10-1 0,-9-1 0,4 2 0,-17 21 0,2-1 0,-11 15 0,4-14 0,-6-1 0,1-12 0,2-4 0,2-6 0</inkml:trace>
  <inkml:trace contextRef="#ctx0" brushRef="#br0" timeOffset="19635">29016 5555 24575,'-21'-25'0,"1"-1"0,-2-1 0,-1 0 0,1 6 0,-2 1 0,-5-7 0,-3 1 0,-5 2 0,-4 2 0,8 2 0,0 0 0,-2 2-2501,-2 0 1,-1 2 0,-2 0 2500,-4-1 0,-2 0 0,-1 2 0,-3 0 0,0 3 0,-1 1-519,8 4 1,0 1 0,0 2 0,-1 1 518,-1 2 0,-1 2 0,0 1 0,0 2 0,-4 2 0,-1 1 0,0 3 0,0 1 0,9 1 0,-1 1 0,1 2 0,0 1 0,0 0 0,-2 2 0,1 1 0,0 1 0,1 1 0,-1 2-723,-1 2 1,1 3-1,0 0 1,0 1-1,2 1 723,1 0 0,2 0 0,0 2 0,1-1 0,1 2 0,2-1 0,0 1 0,2 1 0,1 0 0,2 0-300,1 3 1,1 0-1,3 0 1,3 0 299,-1 2 0,3 0 0,9 0 643,13 15 0,16-3-643,3-21 0,6-2 0,5-1 0,-1-3 0,5 0 0,2 0 0,2-2 0,-2-3 0,2-1 0,2-1 0,1-1 0,1 0 0,5 2 0,2-2 0,2 1 0,0-2 0,1 0-133,-6-3 0,0-1 0,2-1 1,-1 0-1,2 0 0,-1-1 133,-4-1 0,-1 1 0,2-1 0,-1 0 0,1 0 0,-1-1 0,1-2 135,7 1 1,1-1 0,-1-1 0,1-1 0,-1 0 0,0-1-136,-1 1 0,1-1 0,-1-1 0,0 0 0,0-1 0,-1 0-247,-3-2 1,0-1 0,0 0 0,-1-1 0,-1 0-1,-1-1 247,5-2 0,-1 0 0,-1-1 0,-1-1 0,-2 0 0,5-3 0,-1 0 0,-3-2 0,-2 0-19,6-3 0,-3-2 0,-5-2 19,-10 2 0,-4-3 0,-3 0 1452,5-10 1,-7-4-1453,-11-5 0,-7-3 0,-1-3 0,-7-5 473,-7 10 1,-4-3 0,-4-1 0,1 3-474,-3-5 0,-2 3 0,-5-1 167,4 9 0,-4-1 0,-1 0 0,-3 2 0,0 3-167,-7 1 0,-3 4 0,-1 3 0,-2 0 0,4 3 0,-1 2 0,-1 0 0,-1 1 0,-2 1 0,-3 0 0,-1 1 0,-2 1 0,0 1 0,-1 1-495,-2 1 1,0 1-1,-1 1 1,-1 1-1,1 1 495,6 1 0,-1 0 0,0 1 0,0 0 0,0 2 0,1 0-320,-8 1 1,0 1-1,0 2 1,0 1-1,1 1 320,-1 1 0,1 2 0,-1 1 0,2 1 0,0 2-328,5 0 0,0 1 1,1 2-1,1 1 0,0 2 328,3 2 0,1 1 0,0 3 0,2 1 0,0 4 0,0 6 0,-1 4 0,3 3 0,2 0 0,4 0 0,3 0 0,4 0 0,3 1 0,3 3 436,1 5 0,1 4 0,7-1 1,9-3-437,16 3 0,13-4 0,6-3 0,-3-11 0,4-2 0,4-2 0,2-1 0,-1-2 0,3-2 0,2 0 0,2-2 0,0 0 0,-4-5 0,0 0 0,1-1 0,2-1 0,1 0 0,4-1 0,-6-2 0,4 0 0,2 0 0,1-1 0,1 0 0,0 0 0,0-2 0,-2 1 0,-2-2-202,3 1 0,-1-2 1,-2 0-1,0 0 0,0-1 1,2-1-1,2 1 202,-3-1 0,3 0 0,1 0 0,2 0 0,-1-1 0,0 0 0,-2-1 0,-2-1 0,-2-2-63,6-1 1,-3-1 0,-2-1-1,-1-1 1,0-1 0,0-1 62,1 0 0,-1-1 0,1-1 0,-2 0 0,1-1 0,-3-1-219,5-2 0,-1-1 1,-1-1-1,-2-1 1,0 0 218,6-6 0,-2-2 0,-2 0 0,-4 2 0,-7 4 0,-4 1 0,-3-1 0,1-4 0,-1-1 0</inkml:trace>
  <inkml:trace contextRef="#ctx0" brushRef="#br0" timeOffset="19826">30236 5955 8191,'-12'-49'0,"1"1"0,-1-1 0,-2 0 0,-3 0 0,-10 2 422,-5 12 1,-8 0 0,-5 1 0,-2 2-1,1 3-422,4 4 0,0 2 0,-1 2 0,-3 1 0,-2 1-115,3 2 0,-2 0 0,-3 1 1,0 1-1,-1 1 0,0 2 0,1 3 115,-5 1 0,0 2 0,0 3 0,-1 1 0,1 1 0,-1 1 75,8 1 1,-1 0-1,0 1 1,0 1 0,-1 1-1,1 0 1,0 2-76,-1-1 0,-1 2 0,0 0 0,1 1 0,-1 0 0,2 2 0,0 0 0,-5 2 0,0 2 0,0 0 0,2 2 0,1 0 0,1 2 0,-3 3 0,1 2 0,2 1 0,2 2 0,5 1 0,-1 5 0,3 1 0,5 2 0,8 3-100,4 10 1,9 3-1,13-1 100,16 0 0,12-2 0,8-2 0,-5-16 0,4-1 0,3-2 0,2-1 0,2-1 0,5 0 0,4-2 0,1-1 0,1-2 0,1-1 0,-6-3 0,2-1 0,1-1 0,0-1 0,-3-1 0,-3 0 0,2 0 0,-3-1 0,-2-2 0,-2 0 0,5-3 0,-1 0 0,0 0 0</inkml:trace>
  <inkml:trace contextRef="#ctx0" brushRef="#br0" timeOffset="22185">18845 4778 8191,'-13'3'0,"3"1"5063,9-4-5063,33-3 0,4 0 0,12-2 0,6-1 0,-2 2 1,-1-1 1,0 2 0,1-1 0,5 0-2,-11 1 0,4 0 0,1 0 0,2 0 0,-1 0 0,0 1 0,-1 0-279,3 1 0,-1 1 1,-1 0-1,1 0 1,-1 1-1,1-1 279,2 1 0,0 0 0,1 0 0,-1 0 0,0 1 0,0 0 253,-2 0 0,0 2 1,0-1-1,0 1 1,0-1-1,-1 1-253,1-2 0,0 1 0,-1-1 0,1 1 0,-1-1 0,-1 1-498,-3-1 0,0 1 1,-2-1-1,1 0 1,-1 1-1,0-2 498,6 1 0,0 0 0,0-1 0,-1 0 0,-2-1 0,6 1 0,-1-1 0,-2 0 0,-2-1 126,4 1 0,-3 0 0,-3 0-126,8 0 0,-8 0 793,-6 2 0,-22-1 0,-24 1 0</inkml:trace>
  <inkml:trace contextRef="#ctx0" brushRef="#br0" timeOffset="22468">21432 4490 8191,'53'6'0,"-22"-2"0,3 3 1436,7 0 1,5 3 0,-1 0-1437,-1 2 0,-1 0 0,0 1 0,-4 0 0,0 1 0,-1 1 660,-1 2 0,-1 1 0,-3 0-660,0 3 0,-4 1 889,-4 3 1,-7 0-890,-17 14 6026,-29 5-6026,0-20 0,-6-1 0,-11 2 0,-4-2-36,13-5 0,-2 1 1,3-3-1,0-1 1,3-3-1,5-1 1,0 0-1</inkml:trace>
  <inkml:trace contextRef="#ctx0" brushRef="#br0" timeOffset="25209">3328 6086 8191,'-17'-21'0,"-9"-12"2531,8 13 1,-3 0-2532,-8-5 0,-2 1 0,-3-2 0,-1 2 628,-6 2 1,-3 3-629,1 3 0,0 3 0,-2 7 0,-2 6 0,-3 7 0,1 10 0,17 3 0,1 5 0,2 3 0,-1 3 0,2 4 0,6 7 0,10 0 0,4 6 0,5 4 0,2-1 0,3-4 0,2-1 0,3-2 0,4-1 0,2 3 0,3 3 0,2 5 0,3-1 0,3-3 0,4-7-364,6-4 0,5-7 0,2-3 0,2-2 364,-5-4 0,0-2 0,3-1 0,0-1 0,1-3 0,2-2 0,1-2 0,1-2 0,0-1 0,1-1 0,2-2 0,1 0 0,0-2 0,0-2 0,0-1 0,0-2 0,1-2 0,-1-1 0,0-1 0,-2-1 0,-2-1 0,-1 1 0,0-2 0,-2-1 0,-1-2-130,7-4 1,-2-2 0,-2-2 0,-3 0 129,3-4 0,-5-1 0,-5-3 0,-7-3 0,-5-2 0,-6-2 0,-5-18 0,-9-4 0,-4 14 0,-4-1 0,-3-1 0,-5-6 0,-4-1 0,-3 0-364,4 11 1,-2 1-1,-3 0 1,-1 1 363,-5 0 0,-3 1 0,-2 1 0,-2 3 0,-4 1 0,-2 2 0,-3 3 0,-1 4 0,-5 2 0,-2 5 0,-2 3 0,0 3-103,8 4 1,0 2 0,-1 3 0,0 2-1,0 3 103,-2 4 0,0 2 0,0 3 0,1 3 0,2 3 0,2 3 0,2 2 0,0 4 0,3 1 0,3 3 0,3 1 0,1 2 0,3 2 0,4 2 0,3 1 0,1 10 0,5 2 0,6 1 0,6 0 558,6-2 0,7 0 0,4-2 1,6-2-559,4-3 0,7-3 0,3-2 0,3-4-505,-4-7 1,3-1 0,2-3 0,2-3-1,1-1 505,5-3 0,3-2 0,2-3 0,0-3 0,1-2 0,2-2 0,0-3 0,1-2 0,1-3 0,-1-1-107,-7-2 1,0-1 0,0-2 0,1-2 0,-1 0 0,-1-1 106,0-2 0,1 0 0,-1-2 0,0-1 0,-2-1 0,0 0 421,4-5 0,-1 0 0,-1-1 0,-2-3 0,-2-3-421,-2-4 0,-1-2 0,-3-3 0,-3-1 0,-6 1 0,-3 0 0,-5 0 0,-4-2 0,-5-1 0,-3-6 0,-5-3 0,-5 1 0,-8 3 0,-9 7 0,-7 2 0,-6 2 0,0 2-413,-3 1 0,-2 2 1,-3 2-1,-2 2 413,4 7 0,-2 2 0,-2 1 0,-1 3 0,-1 2 0,-3 1 0,-1 3 0,0 1 0,-2 5 0,1 5 0,3 5 0,-1 6 0,-1 2 0,2 3 0,2 1 0,5-1 282,-12 9 0,7 1 0,1 3 0,5-6 0,-2 3 0,7-1 0,15-3 0,34 23 0</inkml:trace>
  <inkml:trace contextRef="#ctx0" brushRef="#br0" timeOffset="25801">6790 5318 8191,'-17'-2'0,"-13"-7"1545,-11-3 0,-6-1-1545,-3 1 0,-6 0 0,13 2 0,-3 0 0,-2-1 0,0 2 0,-1 1 0,1 2 0,-2-1 0,-1 0 0,3 0 0,0-1 0,-2 0 0,-1 0 0,0 1 133,-2-1 0,-1 1 0,-1 0 1,0 1-1,0-1-133,6 1 0,1 0 0,-2 0 0,1 0 0,0 0 0,0 1-197,1 0 1,-1 0-1,1 0 1,0 1 0,0 0-1,1 0 197,-7-1 0,0 1 0,1 0 0,1 1 0,1-1 0,-5 0 0,2 1 0,1 0 0,3 0 897,-4 0 1,3 1 0,5 0-898,1-2 0,7 2 0,2 2 0,28 0 0</inkml:trace>
  <inkml:trace contextRef="#ctx0" brushRef="#br0" timeOffset="26102">5141 4907 24575,'-47'-14'0,"19"11"0,0 3 0,-7 4 0,-1 4 0,-9 2 0,0 4 0,1 7 0,0 3-1227,0-2 0,1 2 1227,10 2 0,5 1 131,7-5 0,6 0-131,10 23 0,20-9 0,3-13 0,5-2 0,11-1 0,3-3 0,9 4 0,3-2 0,-14-9 0,2 0 0,-1 0 0,19 5 0,-4-1 0,-20-7 0,-4-1 0,13 4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2T13:19:00.30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18466 3637 24575,'-17'-2'0,"4"1"0,13-15 0,19-14 0,-2 6 0,7-7 0,-8 15 0,-7 11 0,0 3 0,-2 7 0,1 1 0,-1-1 0,22-16 0,2-5 0,-9 0 0,2-2 0,0 0 0,-1 1 0,15-12 0,-8 9 0,-14 12 0,-12 8 0</inkml:trace>
  <inkml:trace contextRef="#ctx0" brushRef="#br0" timeOffset="474">18720 3828 8191,'-7'-9'0,"5"-3"5063,8-8-5063,11-19 0,12-5 0,-14 19 0,1 1 2818,9-7-2818,-8 27 1719,-9 18-1719,-3 11 6784,5 6-6784,-4-18 0,37-11 0,-1-27 0,-9 5 0,0-2 0,-3-2 0,-2-1 0,-7 5 0,-1 1 0,10-10 0,-18 17 0,-7 4 0</inkml:trace>
  <inkml:trace contextRef="#ctx0" brushRef="#br0" timeOffset="841">18869 4029 24575,'4'-9'0,"13"-9"0,8-1 0,12-9 0,-8 7 0,-3 5 0,-9 15 0,-6 4 0,-1 7 0,-3-1 0,3-4 0,4-7 0,6-9 0,1-8 0,8-11 0,-14 15 0,2-1 0</inkml:trace>
  <inkml:trace contextRef="#ctx0" brushRef="#br0" timeOffset="1233">18886 3435 24575,'10'-21'0,"10"-1"0,8-8 0,7 11 0,-8 8 0,-3 13 0,-13 6 0,3 6 0,-9-5 0,8 0 0,5-12 0,5-16 0,7-8 0,-9-2 0,-8 3 0,-7 17 0,-6 1 0</inkml:trace>
  <inkml:trace contextRef="#ctx0" brushRef="#br0" timeOffset="1659">18370 3282 24575,'0'-17'0,"22"-20"0,-3 16 0,11-6 0,-9 22 0,-12 12 0,8 3 0,-4-5 0,11-3 0,4-15 0,7-10 0,2-10 0,-5 1 0,-11 9 0,-10 15 0,-13 19 0,1-3 0,-2 6 0</inkml:trace>
  <inkml:trace contextRef="#ctx0" brushRef="#br0" timeOffset="2144">18298 4135 8191,'-13'6'0,"7"-11"5063,23-37-5063,9 2 0,-8 10 0,0 2 2818,7 0-2818,-10 19 1719,-6 12-1719,1 7 6784,-3 0-6784,10 5 0,-4-14 0,23-14 0,-4-20 0,-5 9 0,-9 2 0</inkml:trace>
  <inkml:trace contextRef="#ctx0" brushRef="#br0" timeOffset="2943">18963 3192 8191,'-13'8'0,"15"-9"5063,16-22-5063,3 1 0,4-4 0,9-13 0,2-5 662,-9 10 0,0-1 1,-1-1-663,2 0 0,-1 0 0,-1 1 430,8-11 0,-3 3-430,-5 11 0,-4 4 0,1-1 0,-12 17 0,-9 8 0</inkml:trace>
  <inkml:trace contextRef="#ctx0" brushRef="#br0" timeOffset="3215">19266 2660 24575,'5'-11'0,"16"-6"0,20-11 0,-13 10 0,1-1-1108,4-3 0,0 1 1108,-4 4 0,-1 1 711,18-6-711,-20 21 365,-17 10-365,-9 8 0,-6 0 0,0 0 285,3-3 0,0-6 0,3-4 0</inkml:trace>
  <inkml:trace contextRef="#ctx0" brushRef="#br0" timeOffset="4491">20048 2635 24575,'-5'-10'0,"7"-8"0,21-22 0,-5 17 0,1 0 0,1-4 0,2 2 0,13-6 0,-10 18 0,-11 19 0,-5 4 0,1 3 0,0-6 0,10-6 0,19-13 0,-15 0 0,2-2-598,5-7 0,1-1 598,-1 0 0,-3 0 0,7-7 0,-12 11 0</inkml:trace>
  <inkml:trace contextRef="#ctx0" brushRef="#br0" timeOffset="4851">20224 2820 8801,'2'-9'0,"30"-26"4500,2 3-4500,-8 9 0,0 3 2811,6 3-2811,-9 12 1714,-9 5-1714,-1 7 6101,-5-2-6101,1 1 648,0-3-648,0-2 0,0-3 0,0 0 0,0-5 0,-4 4 0,-1-1 0</inkml:trace>
  <inkml:trace contextRef="#ctx0" brushRef="#br0" timeOffset="5241">19851 3425 8191,'7'-11'0,"11"-8"0,4-3 1890,1-5 0,1-2-1890,11-5 0,0 1 0,-11 9 0,-2 2 2955,13 1-2955,-10 23 1869,-13 23-1869,-2 2 6291,8 4-6291,-8-26 1489,21-11-1489,0-19 0,-9 8 0,1-2 0</inkml:trace>
  <inkml:trace contextRef="#ctx0" brushRef="#br0" timeOffset="5609">20454 3088 8191,'-5'7'0,"14"-15"5063,4-7-5063,17-16 0,1 3 0,3 2 2818,-2 21-2818,-11 3 1719,2 14-1719,-13-2 6784,7 2-6784,-6-15 0,-2 3 0,-4-7 0</inkml:trace>
  <inkml:trace contextRef="#ctx0" brushRef="#br0" timeOffset="33349">15841 3706 24575,'-14'-5'0,"8"-11"0,15-7 0,15-11 0,13 0 0,5 2 0,-2 9 0,-8 9 0,-8 10 0,-11 8 0,0 2 0,0 3 0,0-8 0,4 1 0,9-18 0,-14 11 0,4-8 0</inkml:trace>
  <inkml:trace contextRef="#ctx0" brushRef="#br0" timeOffset="33657">15821 4053 8191,'-17'16'0,"7"-9"5063,12-14-5063,13-20 0,1 4 0,2-2 1409,3-7 0,2-1-1409,7 0 0,1 2 0,-9 4 0,-1 3 1719,18 2-1719,-24 15 6784,-7 16-6784,-9 4 0,-3 11 0,1-9 0,-1 0 0,4-11 0</inkml:trace>
  <inkml:trace contextRef="#ctx0" brushRef="#br0" timeOffset="34008">15804 4265 24575,'6'-12'0,"2"-3"0,8-1 0,20-5 0,-4 4 0,14 9 0,-21 8 0,-5 6 0,-7-1 0,-4-1 0,-4-1 0,-1-1 0</inkml:trace>
  <inkml:trace contextRef="#ctx0" brushRef="#br0" timeOffset="34435">15425 3867 24575,'-5'-13'0,"4"-4"0,17-10 0,-5 7 0,10-3 0,-11 16 0,3 1 0,-4 4 0,3 5 0,2-3 0,10-1 0,-13 0 0,3-2 0</inkml:trace>
  <inkml:trace contextRef="#ctx0" brushRef="#br0" timeOffset="34816">15652 3508 24575,'30'-32'0,"-6"15"0,2 1 0,7-5 0,7 7 0,-29 19 0,-4 5 0,-1 0 0,2-1 0,11-9 0,-11-1 0,6-2 0</inkml:trace>
  <inkml:trace contextRef="#ctx0" brushRef="#br0" timeOffset="35497">16192 3985 8191,'10'-19'0,"4"-4"4897,19-21-4897,-5 11 0,0 5 2838,-11 17-2838,-7 13 1740,-5 20-1740,-3-5 6722,0 15-6722,13-23 187,-1-6-187,14-21 0,0-8 0,-12 5 0,1 4 0</inkml:trace>
  <inkml:trace contextRef="#ctx0" brushRef="#br0" timeOffset="36992">16309 3657 8191,'-6'5'0,"5"-5"5063,5-7-5063,8-1 2818,5 7-2818,-2 7 1719,-4 5-1719,-4 1 1696,10-7 0,-12-1 0,9-4 0</inkml:trace>
  <inkml:trace contextRef="#ctx0" brushRef="#br0" timeOffset="37496">16286 4238 8191,'-5'1'0,"4"-6"5063,12-11-5063,-1-2 2818,13-6-2818,-8 9 1719,1-1-1719,-3 10 6784,-6 10-6784,0 1 0,-2 8 0,1-8 0,-3-1 0,1-4 0</inkml:trace>
  <inkml:trace contextRef="#ctx0" brushRef="#br0" timeOffset="39610">15985 2041 8191,'0'-18'0,"5"-2"4748,14-20-4748,-3 19 0,2-1 0,1-6 0,0 0 1428,8 0 1,0 0-1429,-6 1 0,0 2 0,15-8 1757,-10 15-1757,-6 23 6666,-8 2-6666,7 7 89,-1-6 0,-7-4 0,3-1 0</inkml:trace>
  <inkml:trace contextRef="#ctx0" brushRef="#br0" timeOffset="40026">16125 2471 8191,'18'-45'0,"3"-3"1966,-3 10 0,1 0-1966,-3 10 0,0 2 2941,11-22-2941,-9 33 1853,-11 21-1853,0 2 6352,11 3-6352,4-19 0,14-5 0,6-15 326,-4 0 1,-13 12-1,-8 4 1</inkml:trace>
  <inkml:trace contextRef="#ctx0" brushRef="#br0" timeOffset="40576">16080 1267 8191,'-13'0'0,"9"-7"5063,9 2-5063,16-10 2818,7-2-2818,7-10 0,-11 13 0,0-2 1412,16-20-1412,-15 18 0,-2 1 6633,1-8-6633,-2 10 0,-9 14 0,7 3 0,18 1 0,10-8 0,-14 4 0,-6-3 0</inkml:trace>
  <inkml:trace contextRef="#ctx0" brushRef="#br0" timeOffset="40988">15500 2067 8191,'8'-15'0,"10"-16"2520,5 2 0,3-3-2520,2-5 0,3-1 0,3 0 0,1 0 1410,-6 6 1,-2 3-1411,-5 8 0,-2 2 1721,3 2-1721,-15 19 6776,-2 4-6776,13 2 0,-13-4 0,12-4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257CB-911A-0E43-BC8A-C7ED1CD29607}" type="datetimeFigureOut">
              <a:rPr lang="en-US" smtClean="0"/>
              <a:t>2/12/24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A7BA79-0D1E-5540-BB8B-D65B1AB22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68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E4DEA-F0CB-5A4A-88F1-EE307E9110A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2996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E4DEA-F0CB-5A4A-88F1-EE307E9110A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4011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E4DEA-F0CB-5A4A-88F1-EE307E9110A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5968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7BA79-0D1E-5540-BB8B-D65B1AB229D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7628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18894E-AE4C-7542-9C79-1FBC1D03110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2768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18894E-AE4C-7542-9C79-1FBC1D03110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6382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18894E-AE4C-7542-9C79-1FBC1D03110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5015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7BA79-0D1E-5540-BB8B-D65B1AB229D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0490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7BA79-0D1E-5540-BB8B-D65B1AB229D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338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7BA79-0D1E-5540-BB8B-D65B1AB229D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1670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the future c(</a:t>
            </a:r>
            <a:r>
              <a:rPr lang="en-US" dirty="0" err="1"/>
              <a:t>t+dt</a:t>
            </a:r>
            <a:r>
              <a:rPr lang="en-US" dirty="0"/>
              <a:t>) for cells are steady state?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7BA79-0D1E-5540-BB8B-D65B1AB229D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198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7BA79-0D1E-5540-BB8B-D65B1AB229D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8520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Indeed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E4DEA-F0CB-5A4A-88F1-EE307E9110A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9618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E4DEA-F0CB-5A4A-88F1-EE307E9110A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7559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E4DEA-F0CB-5A4A-88F1-EE307E9110A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4586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MCM6: encodes a protein that is a component of the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Minichromosome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Maintenance Complex essential for the initiation of eukaryotic genome replication in G1/S phase transition</a:t>
            </a:r>
            <a:endParaRPr lang="en-US" dirty="0"/>
          </a:p>
          <a:p>
            <a:r>
              <a:rPr lang="en-US" dirty="0"/>
              <a:t>KIF2C: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encodes a kinesin-like protein that is involved mitotic chromosome segregation during M phase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E4DEA-F0CB-5A4A-88F1-EE307E9110A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293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E4DEA-F0CB-5A4A-88F1-EE307E9110A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4367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7BA79-0D1E-5540-BB8B-D65B1AB229D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9888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E4DEA-F0CB-5A4A-88F1-EE307E9110A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6488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E4DEA-F0CB-5A4A-88F1-EE307E9110A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7517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Which cell-type is the stem-cell type that gives rise to all these other cell-types?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E4DEA-F0CB-5A4A-88F1-EE307E9110A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8102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7BA79-0D1E-5540-BB8B-D65B1AB229D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207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7BA79-0D1E-5540-BB8B-D65B1AB229D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54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these technologies allow us to do is not only image where cells are within fixed tissues (here we have a cortical section of the mouse cortex)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6370B-C705-D24A-B1D6-E4CB447107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658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we can see how genes are expressed within these cells within the tissues</a:t>
            </a:r>
          </a:p>
          <a:p>
            <a:r>
              <a:rPr lang="en-US" dirty="0"/>
              <a:t>With red being high expression and blue being low expression f</a:t>
            </a:r>
          </a:p>
          <a:p>
            <a:r>
              <a:rPr lang="en-US" dirty="0"/>
              <a:t>or a targeted set of genes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6370B-C705-D24A-B1D6-E4CB447107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390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we can see how genes are expressed within these cells within the tissues</a:t>
            </a:r>
          </a:p>
          <a:p>
            <a:r>
              <a:rPr lang="en-US" dirty="0"/>
              <a:t>With red being high expression and blue being low expression f</a:t>
            </a:r>
          </a:p>
          <a:p>
            <a:r>
              <a:rPr lang="en-US" dirty="0"/>
              <a:t>or a targeted set of genes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6370B-C705-D24A-B1D6-E4CB4471077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2681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we can see how genes are expressed within these cells within the tissues</a:t>
            </a:r>
          </a:p>
          <a:p>
            <a:r>
              <a:rPr lang="en-US" dirty="0"/>
              <a:t>With red being high expression and blue being low expression f</a:t>
            </a:r>
          </a:p>
          <a:p>
            <a:r>
              <a:rPr lang="en-US" dirty="0"/>
              <a:t>or a targeted set of genes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6370B-C705-D24A-B1D6-E4CB4471077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84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we can see how genes are expressed within these cells within the tissues</a:t>
            </a:r>
          </a:p>
          <a:p>
            <a:r>
              <a:rPr lang="en-US" dirty="0"/>
              <a:t>With red being high expression and blue being low expression f</a:t>
            </a:r>
          </a:p>
          <a:p>
            <a:r>
              <a:rPr lang="en-US" dirty="0"/>
              <a:t>or a targeted set of genes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6370B-C705-D24A-B1D6-E4CB4471077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7984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6370B-C705-D24A-B1D6-E4CB4471077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456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2474-4623-E44A-A064-CF85206A7128}" type="datetimeFigureOut">
              <a:rPr lang="en-US" smtClean="0"/>
              <a:t>2/12/24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A9D86-4A53-F74A-9F25-DC974B2F5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049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2474-4623-E44A-A064-CF85206A7128}" type="datetimeFigureOut">
              <a:rPr lang="en-US" smtClean="0"/>
              <a:t>2/12/24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A9D86-4A53-F74A-9F25-DC974B2F5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032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2474-4623-E44A-A064-CF85206A7128}" type="datetimeFigureOut">
              <a:rPr lang="en-US" smtClean="0"/>
              <a:t>2/12/24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A9D86-4A53-F74A-9F25-DC974B2F5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222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2474-4623-E44A-A064-CF85206A7128}" type="datetimeFigureOut">
              <a:rPr lang="en-US" smtClean="0"/>
              <a:t>2/12/24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A9D86-4A53-F74A-9F25-DC974B2F5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468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2474-4623-E44A-A064-CF85206A7128}" type="datetimeFigureOut">
              <a:rPr lang="en-US" smtClean="0"/>
              <a:t>2/12/24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A9D86-4A53-F74A-9F25-DC974B2F5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74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2474-4623-E44A-A064-CF85206A7128}" type="datetimeFigureOut">
              <a:rPr lang="en-US" smtClean="0"/>
              <a:t>2/12/24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A9D86-4A53-F74A-9F25-DC974B2F5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465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2474-4623-E44A-A064-CF85206A7128}" type="datetimeFigureOut">
              <a:rPr lang="en-US" smtClean="0"/>
              <a:t>2/12/24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A9D86-4A53-F74A-9F25-DC974B2F5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038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2474-4623-E44A-A064-CF85206A7128}" type="datetimeFigureOut">
              <a:rPr lang="en-US" smtClean="0"/>
              <a:t>2/12/24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A9D86-4A53-F74A-9F25-DC974B2F5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792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2474-4623-E44A-A064-CF85206A7128}" type="datetimeFigureOut">
              <a:rPr lang="en-US" smtClean="0"/>
              <a:t>2/12/24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A9D86-4A53-F74A-9F25-DC974B2F5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546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2474-4623-E44A-A064-CF85206A7128}" type="datetimeFigureOut">
              <a:rPr lang="en-US" smtClean="0"/>
              <a:t>2/12/24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A9D86-4A53-F74A-9F25-DC974B2F5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877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2474-4623-E44A-A064-CF85206A7128}" type="datetimeFigureOut">
              <a:rPr lang="en-US" smtClean="0"/>
              <a:t>2/12/24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A9D86-4A53-F74A-9F25-DC974B2F5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502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82474-4623-E44A-A064-CF85206A7128}" type="datetimeFigureOut">
              <a:rPr lang="en-US" smtClean="0"/>
              <a:t>2/12/24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DA9D86-4A53-F74A-9F25-DC974B2F5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9658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customXml" Target="../ink/ink4.xml"/><Relationship Id="rId4" Type="http://schemas.openxmlformats.org/officeDocument/2006/relationships/image" Target="../media/image1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11" Type="http://schemas.openxmlformats.org/officeDocument/2006/relationships/customXml" Target="../ink/ink6.xml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11" Type="http://schemas.openxmlformats.org/officeDocument/2006/relationships/customXml" Target="../ink/ink7.xml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customXml" Target="../ink/ink8.xml"/><Relationship Id="rId4" Type="http://schemas.openxmlformats.org/officeDocument/2006/relationships/image" Target="../media/image39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customXml" Target="../ink/ink9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tiff"/><Relationship Id="rId3" Type="http://schemas.openxmlformats.org/officeDocument/2006/relationships/image" Target="../media/image44.tiff"/><Relationship Id="rId7" Type="http://schemas.openxmlformats.org/officeDocument/2006/relationships/image" Target="../media/image48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tiff"/><Relationship Id="rId5" Type="http://schemas.openxmlformats.org/officeDocument/2006/relationships/image" Target="../media/image46.tiff"/><Relationship Id="rId10" Type="http://schemas.openxmlformats.org/officeDocument/2006/relationships/image" Target="../media/image50.png"/><Relationship Id="rId4" Type="http://schemas.openxmlformats.org/officeDocument/2006/relationships/image" Target="../media/image45.tiff"/><Relationship Id="rId9" Type="http://schemas.openxmlformats.org/officeDocument/2006/relationships/customXml" Target="../ink/ink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customXml" Target="../ink/ink11.xml"/><Relationship Id="rId4" Type="http://schemas.openxmlformats.org/officeDocument/2006/relationships/image" Target="../media/image45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customXml" Target="../ink/ink12.xml"/><Relationship Id="rId4" Type="http://schemas.openxmlformats.org/officeDocument/2006/relationships/image" Target="../media/image52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customXml" Target="../ink/ink13.xml"/><Relationship Id="rId4" Type="http://schemas.openxmlformats.org/officeDocument/2006/relationships/image" Target="../media/image54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customXml" Target="../ink/ink14.xml"/><Relationship Id="rId4" Type="http://schemas.openxmlformats.org/officeDocument/2006/relationships/image" Target="../media/image54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7" Type="http://schemas.openxmlformats.org/officeDocument/2006/relationships/image" Target="../media/image58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tiff"/><Relationship Id="rId5" Type="http://schemas.openxmlformats.org/officeDocument/2006/relationships/image" Target="../media/image54.tiff"/><Relationship Id="rId4" Type="http://schemas.openxmlformats.org/officeDocument/2006/relationships/image" Target="../media/image52.tif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.xml"/><Relationship Id="rId3" Type="http://schemas.openxmlformats.org/officeDocument/2006/relationships/image" Target="../media/image44.tiff"/><Relationship Id="rId7" Type="http://schemas.openxmlformats.org/officeDocument/2006/relationships/image" Target="../media/image58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tiff"/><Relationship Id="rId5" Type="http://schemas.openxmlformats.org/officeDocument/2006/relationships/image" Target="../media/image54.tiff"/><Relationship Id="rId4" Type="http://schemas.openxmlformats.org/officeDocument/2006/relationships/image" Target="../media/image52.tiff"/><Relationship Id="rId9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tiff"/><Relationship Id="rId13" Type="http://schemas.openxmlformats.org/officeDocument/2006/relationships/image" Target="../media/image60.png"/><Relationship Id="rId3" Type="http://schemas.openxmlformats.org/officeDocument/2006/relationships/image" Target="../media/image52.tiff"/><Relationship Id="rId7" Type="http://schemas.openxmlformats.org/officeDocument/2006/relationships/image" Target="../media/image47.tiff"/><Relationship Id="rId12" Type="http://schemas.openxmlformats.org/officeDocument/2006/relationships/customXml" Target="../ink/ink16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tiff"/><Relationship Id="rId11" Type="http://schemas.openxmlformats.org/officeDocument/2006/relationships/image" Target="../media/image58.tiff"/><Relationship Id="rId5" Type="http://schemas.openxmlformats.org/officeDocument/2006/relationships/image" Target="../media/image45.tiff"/><Relationship Id="rId10" Type="http://schemas.openxmlformats.org/officeDocument/2006/relationships/image" Target="../media/image57.tiff"/><Relationship Id="rId4" Type="http://schemas.openxmlformats.org/officeDocument/2006/relationships/image" Target="../media/image54.tiff"/><Relationship Id="rId9" Type="http://schemas.openxmlformats.org/officeDocument/2006/relationships/image" Target="../media/image49.tif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7.xml"/><Relationship Id="rId3" Type="http://schemas.openxmlformats.org/officeDocument/2006/relationships/image" Target="../media/image61.tiff"/><Relationship Id="rId7" Type="http://schemas.openxmlformats.org/officeDocument/2006/relationships/image" Target="../media/image65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tiff"/><Relationship Id="rId5" Type="http://schemas.openxmlformats.org/officeDocument/2006/relationships/image" Target="../media/image63.tiff"/><Relationship Id="rId4" Type="http://schemas.openxmlformats.org/officeDocument/2006/relationships/image" Target="../media/image62.tiff"/><Relationship Id="rId9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8.xml"/><Relationship Id="rId5" Type="http://schemas.openxmlformats.org/officeDocument/2006/relationships/image" Target="../media/image69.tiff"/><Relationship Id="rId4" Type="http://schemas.openxmlformats.org/officeDocument/2006/relationships/image" Target="../media/image68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9.xml"/><Relationship Id="rId5" Type="http://schemas.openxmlformats.org/officeDocument/2006/relationships/image" Target="../media/image71.tiff"/><Relationship Id="rId4" Type="http://schemas.openxmlformats.org/officeDocument/2006/relationships/image" Target="../media/image69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0.xml"/><Relationship Id="rId5" Type="http://schemas.openxmlformats.org/officeDocument/2006/relationships/image" Target="../media/image74.tiff"/><Relationship Id="rId4" Type="http://schemas.openxmlformats.org/officeDocument/2006/relationships/image" Target="../media/image73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customXml" Target="../ink/ink21.xml"/><Relationship Id="rId4" Type="http://schemas.openxmlformats.org/officeDocument/2006/relationships/image" Target="../media/image77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ustomXml" Target="../ink/ink22.xml"/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customXml" Target="../ink/ink2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f"/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tiff"/><Relationship Id="rId5" Type="http://schemas.openxmlformats.org/officeDocument/2006/relationships/image" Target="../media/image86.tiff"/><Relationship Id="rId4" Type="http://schemas.openxmlformats.org/officeDocument/2006/relationships/image" Target="../media/image85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customXml" Target="../ink/ink24.xml"/><Relationship Id="rId4" Type="http://schemas.openxmlformats.org/officeDocument/2006/relationships/image" Target="../media/image69.tif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tiff"/><Relationship Id="rId4" Type="http://schemas.openxmlformats.org/officeDocument/2006/relationships/image" Target="../media/image69.tif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customXml" Target="../ink/ink2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velocyto.org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customXml" Target="../ink/ink26.xml"/><Relationship Id="rId4" Type="http://schemas.openxmlformats.org/officeDocument/2006/relationships/hyperlink" Target="https://scvelo.readthedocs.io/en/stable/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customXml" Target="../ink/ink1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customXml" Target="../ink/ink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5A665AE-2117-D542-83FE-CC1417E94AB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1EAF11F-E4BB-B94E-9C21-C2A094BE0B34}"/>
              </a:ext>
            </a:extLst>
          </p:cNvPr>
          <p:cNvSpPr/>
          <p:nvPr/>
        </p:nvSpPr>
        <p:spPr>
          <a:xfrm>
            <a:off x="1100447" y="1115122"/>
            <a:ext cx="10276114" cy="4605454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1D6F92-20E5-7B44-8443-A4A1AE33AD18}"/>
              </a:ext>
            </a:extLst>
          </p:cNvPr>
          <p:cNvSpPr txBox="1"/>
          <p:nvPr/>
        </p:nvSpPr>
        <p:spPr>
          <a:xfrm>
            <a:off x="1318161" y="1377539"/>
            <a:ext cx="977339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Modeling and Visualizing</a:t>
            </a:r>
          </a:p>
          <a:p>
            <a:pPr algn="ctr"/>
            <a:r>
              <a:rPr lang="en-US" sz="43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RNA Velocity</a:t>
            </a:r>
          </a:p>
          <a:p>
            <a:pPr algn="ctr"/>
            <a:endParaRPr lang="en-US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Jean Fan, PhD</a:t>
            </a:r>
          </a:p>
          <a:p>
            <a:pPr algn="ctr"/>
            <a:r>
              <a:rPr 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Assistant Professor</a:t>
            </a:r>
          </a:p>
          <a:p>
            <a:pPr algn="ctr"/>
            <a:r>
              <a:rPr 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Center for Computational Biology</a:t>
            </a:r>
          </a:p>
          <a:p>
            <a:pPr algn="ctr"/>
            <a:r>
              <a:rPr 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Department of Biomedical Engineering</a:t>
            </a:r>
          </a:p>
          <a:p>
            <a:pPr algn="ctr"/>
            <a:r>
              <a:rPr 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Johns Hopkins University</a:t>
            </a:r>
          </a:p>
          <a:p>
            <a:pPr algn="ctr"/>
            <a:endParaRPr lang="en-US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7389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BB2AE1-E8A2-6C43-A960-9F166F731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310" y="381000"/>
            <a:ext cx="6916420" cy="6096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33E5C9-EC54-1B43-A5AC-BD744FD5A808}"/>
              </a:ext>
            </a:extLst>
          </p:cNvPr>
          <p:cNvSpPr txBox="1"/>
          <p:nvPr/>
        </p:nvSpPr>
        <p:spPr>
          <a:xfrm>
            <a:off x="11038267" y="6477000"/>
            <a:ext cx="1036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</a:t>
            </a:r>
            <a:r>
              <a:rPr lang="en-US" sz="12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Vizgen</a:t>
            </a:r>
            <a:r>
              <a:rPr lang="en-US" sz="12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2021)</a:t>
            </a:r>
          </a:p>
        </p:txBody>
      </p:sp>
    </p:spTree>
    <p:extLst>
      <p:ext uri="{BB962C8B-B14F-4D97-AF65-F5344CB8AC3E}">
        <p14:creationId xmlns:p14="http://schemas.microsoft.com/office/powerpoint/2010/main" val="243942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5DDED6-C2A2-134A-B1D8-6A54593E0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310" y="381000"/>
            <a:ext cx="6916420" cy="609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383DCF-17E0-0443-A6A0-8FA92D2E6F50}"/>
              </a:ext>
            </a:extLst>
          </p:cNvPr>
          <p:cNvSpPr txBox="1"/>
          <p:nvPr/>
        </p:nvSpPr>
        <p:spPr>
          <a:xfrm>
            <a:off x="11038267" y="6477000"/>
            <a:ext cx="1036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</a:t>
            </a:r>
            <a:r>
              <a:rPr lang="en-US" sz="12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Vizgen</a:t>
            </a:r>
            <a:r>
              <a:rPr lang="en-US" sz="12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2021)</a:t>
            </a:r>
          </a:p>
        </p:txBody>
      </p:sp>
    </p:spTree>
    <p:extLst>
      <p:ext uri="{BB962C8B-B14F-4D97-AF65-F5344CB8AC3E}">
        <p14:creationId xmlns:p14="http://schemas.microsoft.com/office/powerpoint/2010/main" val="64278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180BC9-4584-6D4F-9015-69CCDE935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310" y="381000"/>
            <a:ext cx="6916420" cy="609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A5D5B9-B67A-604C-8E18-E3D7FB7BF176}"/>
              </a:ext>
            </a:extLst>
          </p:cNvPr>
          <p:cNvSpPr txBox="1"/>
          <p:nvPr/>
        </p:nvSpPr>
        <p:spPr>
          <a:xfrm>
            <a:off x="11038267" y="6477000"/>
            <a:ext cx="1036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</a:t>
            </a:r>
            <a:r>
              <a:rPr lang="en-US" sz="12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Vizgen</a:t>
            </a:r>
            <a:r>
              <a:rPr lang="en-US" sz="12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2021)</a:t>
            </a:r>
          </a:p>
        </p:txBody>
      </p:sp>
    </p:spTree>
    <p:extLst>
      <p:ext uri="{BB962C8B-B14F-4D97-AF65-F5344CB8AC3E}">
        <p14:creationId xmlns:p14="http://schemas.microsoft.com/office/powerpoint/2010/main" val="346252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BD12545-1482-5A4E-A038-211884B5E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470" y="381000"/>
            <a:ext cx="6916420" cy="609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D6F5FC-2D67-514C-B563-F308BC80B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5576" y="381000"/>
            <a:ext cx="6916420" cy="6096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9991663-A323-7E0D-A0D2-D4E856B9735F}"/>
                  </a:ext>
                </a:extLst>
              </p14:cNvPr>
              <p14:cNvContentPartPr/>
              <p14:nvPr/>
            </p14:nvContentPartPr>
            <p14:xfrm>
              <a:off x="8033400" y="971280"/>
              <a:ext cx="1308600" cy="7354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9991663-A323-7E0D-A0D2-D4E856B9735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24040" y="961920"/>
                <a:ext cx="1327320" cy="754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28010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B45799B-4590-DC4D-A478-A7AC4FE2A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Limitation: cells are fixed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2CB5A6E-087C-EA43-BC0E-3A01943536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Expression measurements represent static snapshots in time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04E9965-1187-F0B5-54E7-032F468E6015}"/>
                  </a:ext>
                </a:extLst>
              </p14:cNvPr>
              <p14:cNvContentPartPr/>
              <p14:nvPr/>
            </p14:nvContentPartPr>
            <p14:xfrm>
              <a:off x="6964920" y="1467000"/>
              <a:ext cx="2784240" cy="22784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04E9965-1187-F0B5-54E7-032F468E601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55560" y="1457640"/>
                <a:ext cx="2802960" cy="2297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21930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TAP of eight of my friends jumping off a rock : itookapicture">
            <a:extLst>
              <a:ext uri="{FF2B5EF4-FFF2-40B4-BE49-F238E27FC236}">
                <a16:creationId xmlns:a16="http://schemas.microsoft.com/office/drawing/2014/main" id="{5212DB12-828F-274E-B12A-97EBABF92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44403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ITAP of eight of my friends jumping off a rock : itookapicture">
            <a:extLst>
              <a:ext uri="{FF2B5EF4-FFF2-40B4-BE49-F238E27FC236}">
                <a16:creationId xmlns:a16="http://schemas.microsoft.com/office/drawing/2014/main" id="{17B0E979-497B-9C45-B1DA-970AAA09BB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882534" y="1014753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ITAP of eight of my friends jumping off a rock : itookapicture">
            <a:extLst>
              <a:ext uri="{FF2B5EF4-FFF2-40B4-BE49-F238E27FC236}">
                <a16:creationId xmlns:a16="http://schemas.microsoft.com/office/drawing/2014/main" id="{BA98A3C5-941B-974F-B233-C54FEEF4AE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1696572" y="970143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ITAP of eight of my friends jumping off a rock : itookapicture">
            <a:extLst>
              <a:ext uri="{FF2B5EF4-FFF2-40B4-BE49-F238E27FC236}">
                <a16:creationId xmlns:a16="http://schemas.microsoft.com/office/drawing/2014/main" id="{BA6AC81C-01D7-F24E-977B-2A085071E8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2350779" y="1222904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ITAP of eight of my friends jumping off a rock : itookapicture">
            <a:extLst>
              <a:ext uri="{FF2B5EF4-FFF2-40B4-BE49-F238E27FC236}">
                <a16:creationId xmlns:a16="http://schemas.microsoft.com/office/drawing/2014/main" id="{21699914-EFBA-CB4F-9D6C-E611043FA9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2648415" y="1960742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ITAP of eight of my friends jumping off a rock : itookapicture">
            <a:extLst>
              <a:ext uri="{FF2B5EF4-FFF2-40B4-BE49-F238E27FC236}">
                <a16:creationId xmlns:a16="http://schemas.microsoft.com/office/drawing/2014/main" id="{7EEE1BB1-9D4D-C14A-B52B-EAC3E973E3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3005254" y="2687429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ITAP of eight of my friends jumping off a rock : itookapicture">
            <a:extLst>
              <a:ext uri="{FF2B5EF4-FFF2-40B4-BE49-F238E27FC236}">
                <a16:creationId xmlns:a16="http://schemas.microsoft.com/office/drawing/2014/main" id="{C80B9841-9541-874C-94D4-2EC3E63098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3174927" y="3666876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ITAP of eight of my friends jumping off a rock : itookapicture">
            <a:extLst>
              <a:ext uri="{FF2B5EF4-FFF2-40B4-BE49-F238E27FC236}">
                <a16:creationId xmlns:a16="http://schemas.microsoft.com/office/drawing/2014/main" id="{9482A0C3-FC77-B340-B1B6-B73805437A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3221663" y="4603578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312368B-CCB9-C1E6-ACCE-1A1E1049C2E4}"/>
                  </a:ext>
                </a:extLst>
              </p14:cNvPr>
              <p14:cNvContentPartPr/>
              <p14:nvPr/>
            </p14:nvContentPartPr>
            <p14:xfrm>
              <a:off x="387360" y="517320"/>
              <a:ext cx="9901800" cy="52581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312368B-CCB9-C1E6-ACCE-1A1E1049C2E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78000" y="507960"/>
                <a:ext cx="9920520" cy="5276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922355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TAP of eight of my friends jumping off a rock : itookapicture">
            <a:extLst>
              <a:ext uri="{FF2B5EF4-FFF2-40B4-BE49-F238E27FC236}">
                <a16:creationId xmlns:a16="http://schemas.microsoft.com/office/drawing/2014/main" id="{5212DB12-828F-274E-B12A-97EBABF92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44403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TAP of eight of my friends jumping off a rock : itookapicture">
            <a:extLst>
              <a:ext uri="{FF2B5EF4-FFF2-40B4-BE49-F238E27FC236}">
                <a16:creationId xmlns:a16="http://schemas.microsoft.com/office/drawing/2014/main" id="{739121E7-8B8C-FD45-8D57-06BF920E8C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5008486" y="1817641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TAP of eight of my friends jumping off a rock : itookapicture">
            <a:extLst>
              <a:ext uri="{FF2B5EF4-FFF2-40B4-BE49-F238E27FC236}">
                <a16:creationId xmlns:a16="http://schemas.microsoft.com/office/drawing/2014/main" id="{22AFC362-27F2-2D4C-8888-2F4E23581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6043420" y="1817641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TAP of eight of my friends jumping off a rock : itookapicture">
            <a:extLst>
              <a:ext uri="{FF2B5EF4-FFF2-40B4-BE49-F238E27FC236}">
                <a16:creationId xmlns:a16="http://schemas.microsoft.com/office/drawing/2014/main" id="{7F4C0FC8-AD64-3844-8993-EDE978E745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6993404" y="1813920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TAP of eight of my friends jumping off a rock : itookapicture">
            <a:extLst>
              <a:ext uri="{FF2B5EF4-FFF2-40B4-BE49-F238E27FC236}">
                <a16:creationId xmlns:a16="http://schemas.microsoft.com/office/drawing/2014/main" id="{0E992AA1-63EB-BA41-9897-0945511F19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7943388" y="1813920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TAP of eight of my friends jumping off a rock : itookapicture">
            <a:extLst>
              <a:ext uri="{FF2B5EF4-FFF2-40B4-BE49-F238E27FC236}">
                <a16:creationId xmlns:a16="http://schemas.microsoft.com/office/drawing/2014/main" id="{82A78781-9B50-1347-ACF8-7A8A1AEA03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8893372" y="1813920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ITAP of eight of my friends jumping off a rock : itookapicture">
            <a:extLst>
              <a:ext uri="{FF2B5EF4-FFF2-40B4-BE49-F238E27FC236}">
                <a16:creationId xmlns:a16="http://schemas.microsoft.com/office/drawing/2014/main" id="{E0A2806D-1877-674D-9C38-29144F59A1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9843356" y="1851091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ITAP of eight of my friends jumping off a rock : itookapicture">
            <a:extLst>
              <a:ext uri="{FF2B5EF4-FFF2-40B4-BE49-F238E27FC236}">
                <a16:creationId xmlns:a16="http://schemas.microsoft.com/office/drawing/2014/main" id="{3F1817BF-5709-0C44-B2C2-D866B194F9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10793340" y="1851090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98B10C-C0B2-4C42-9DE0-A008B5E5356C}"/>
              </a:ext>
            </a:extLst>
          </p:cNvPr>
          <p:cNvSpPr txBox="1"/>
          <p:nvPr/>
        </p:nvSpPr>
        <p:spPr>
          <a:xfrm>
            <a:off x="7032528" y="2832410"/>
            <a:ext cx="2580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pseudotemporal</a:t>
            </a:r>
            <a:r>
              <a:rPr lang="en-US" dirty="0"/>
              <a:t> ordering</a:t>
            </a:r>
          </a:p>
        </p:txBody>
      </p:sp>
    </p:spTree>
    <p:extLst>
      <p:ext uri="{BB962C8B-B14F-4D97-AF65-F5344CB8AC3E}">
        <p14:creationId xmlns:p14="http://schemas.microsoft.com/office/powerpoint/2010/main" val="2666236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TAP of eight of my friends jumping off a rock : itookapicture">
            <a:extLst>
              <a:ext uri="{FF2B5EF4-FFF2-40B4-BE49-F238E27FC236}">
                <a16:creationId xmlns:a16="http://schemas.microsoft.com/office/drawing/2014/main" id="{5212DB12-828F-274E-B12A-97EBABF92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44403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TAP of eight of my friends jumping off a rock : itookapicture">
            <a:extLst>
              <a:ext uri="{FF2B5EF4-FFF2-40B4-BE49-F238E27FC236}">
                <a16:creationId xmlns:a16="http://schemas.microsoft.com/office/drawing/2014/main" id="{739121E7-8B8C-FD45-8D57-06BF920E8C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5008486" y="1817641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TAP of eight of my friends jumping off a rock : itookapicture">
            <a:extLst>
              <a:ext uri="{FF2B5EF4-FFF2-40B4-BE49-F238E27FC236}">
                <a16:creationId xmlns:a16="http://schemas.microsoft.com/office/drawing/2014/main" id="{22AFC362-27F2-2D4C-8888-2F4E23581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6043420" y="1817641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TAP of eight of my friends jumping off a rock : itookapicture">
            <a:extLst>
              <a:ext uri="{FF2B5EF4-FFF2-40B4-BE49-F238E27FC236}">
                <a16:creationId xmlns:a16="http://schemas.microsoft.com/office/drawing/2014/main" id="{7F4C0FC8-AD64-3844-8993-EDE978E745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6993404" y="1813920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TAP of eight of my friends jumping off a rock : itookapicture">
            <a:extLst>
              <a:ext uri="{FF2B5EF4-FFF2-40B4-BE49-F238E27FC236}">
                <a16:creationId xmlns:a16="http://schemas.microsoft.com/office/drawing/2014/main" id="{0E992AA1-63EB-BA41-9897-0945511F19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7943388" y="1813920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TAP of eight of my friends jumping off a rock : itookapicture">
            <a:extLst>
              <a:ext uri="{FF2B5EF4-FFF2-40B4-BE49-F238E27FC236}">
                <a16:creationId xmlns:a16="http://schemas.microsoft.com/office/drawing/2014/main" id="{82A78781-9B50-1347-ACF8-7A8A1AEA03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8893372" y="1813920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ITAP of eight of my friends jumping off a rock : itookapicture">
            <a:extLst>
              <a:ext uri="{FF2B5EF4-FFF2-40B4-BE49-F238E27FC236}">
                <a16:creationId xmlns:a16="http://schemas.microsoft.com/office/drawing/2014/main" id="{E0A2806D-1877-674D-9C38-29144F59A1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9843356" y="1851091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ITAP of eight of my friends jumping off a rock : itookapicture">
            <a:extLst>
              <a:ext uri="{FF2B5EF4-FFF2-40B4-BE49-F238E27FC236}">
                <a16:creationId xmlns:a16="http://schemas.microsoft.com/office/drawing/2014/main" id="{3F1817BF-5709-0C44-B2C2-D866B194F9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10793340" y="1851090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EFCC320-7CB3-2B4B-AB98-1D8AA41A7F2D}"/>
              </a:ext>
            </a:extLst>
          </p:cNvPr>
          <p:cNvCxnSpPr/>
          <p:nvPr/>
        </p:nvCxnSpPr>
        <p:spPr>
          <a:xfrm>
            <a:off x="5553307" y="3166946"/>
            <a:ext cx="541949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55211F5-953F-CE43-9BD2-C0125126C8EC}"/>
              </a:ext>
            </a:extLst>
          </p:cNvPr>
          <p:cNvSpPr txBox="1"/>
          <p:nvPr/>
        </p:nvSpPr>
        <p:spPr>
          <a:xfrm>
            <a:off x="6614882" y="3244334"/>
            <a:ext cx="3415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directed </a:t>
            </a:r>
            <a:r>
              <a:rPr lang="en-US" dirty="0" err="1"/>
              <a:t>pseudotemporal</a:t>
            </a:r>
            <a:r>
              <a:rPr lang="en-US" dirty="0"/>
              <a:t> ordering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D382B2B-14C4-3573-6453-E052B12A0742}"/>
                  </a:ext>
                </a:extLst>
              </p14:cNvPr>
              <p14:cNvContentPartPr/>
              <p14:nvPr/>
            </p14:nvContentPartPr>
            <p14:xfrm>
              <a:off x="7557840" y="496440"/>
              <a:ext cx="1595520" cy="9226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D382B2B-14C4-3573-6453-E052B12A074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548480" y="487080"/>
                <a:ext cx="1614240" cy="941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45762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TAP of eight of my friends jumping off a rock : itookapicture">
            <a:extLst>
              <a:ext uri="{FF2B5EF4-FFF2-40B4-BE49-F238E27FC236}">
                <a16:creationId xmlns:a16="http://schemas.microsoft.com/office/drawing/2014/main" id="{684D56BD-147E-3F40-9A00-22C9381E90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12255" y="320542"/>
            <a:ext cx="605038" cy="72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ITAP of eight of my friends jumping off a rock : itookapicture">
            <a:extLst>
              <a:ext uri="{FF2B5EF4-FFF2-40B4-BE49-F238E27FC236}">
                <a16:creationId xmlns:a16="http://schemas.microsoft.com/office/drawing/2014/main" id="{2D44D7F1-39BF-0A49-A60D-57C0CBE697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12255" y="1286774"/>
            <a:ext cx="605038" cy="72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ITAP of eight of my friends jumping off a rock : itookapicture">
            <a:extLst>
              <a:ext uri="{FF2B5EF4-FFF2-40B4-BE49-F238E27FC236}">
                <a16:creationId xmlns:a16="http://schemas.microsoft.com/office/drawing/2014/main" id="{4676FB14-C6D0-3948-B6DB-3FB653BC47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12255" y="2187467"/>
            <a:ext cx="605038" cy="72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ITAP of eight of my friends jumping off a rock : itookapicture">
            <a:extLst>
              <a:ext uri="{FF2B5EF4-FFF2-40B4-BE49-F238E27FC236}">
                <a16:creationId xmlns:a16="http://schemas.microsoft.com/office/drawing/2014/main" id="{21554AFD-88AF-374A-95B8-EE90ACA011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12255" y="3101417"/>
            <a:ext cx="605038" cy="72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ITAP of eight of my friends jumping off a rock : itookapicture">
            <a:extLst>
              <a:ext uri="{FF2B5EF4-FFF2-40B4-BE49-F238E27FC236}">
                <a16:creationId xmlns:a16="http://schemas.microsoft.com/office/drawing/2014/main" id="{9B702151-9E99-AC43-8BED-E0CB29AD37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12255" y="4015366"/>
            <a:ext cx="605038" cy="72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ITAP of eight of my friends jumping off a rock : itookapicture">
            <a:extLst>
              <a:ext uri="{FF2B5EF4-FFF2-40B4-BE49-F238E27FC236}">
                <a16:creationId xmlns:a16="http://schemas.microsoft.com/office/drawing/2014/main" id="{9F780DBD-4A39-D840-AFD4-2D42471806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12254" y="4916059"/>
            <a:ext cx="605038" cy="72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ITAP of eight of my friends jumping off a rock : itookapicture">
            <a:extLst>
              <a:ext uri="{FF2B5EF4-FFF2-40B4-BE49-F238E27FC236}">
                <a16:creationId xmlns:a16="http://schemas.microsoft.com/office/drawing/2014/main" id="{69F4C375-9148-084E-984A-BF02EB965C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12253" y="5816751"/>
            <a:ext cx="605038" cy="72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2E9BA40-AD06-364C-A0AA-D966C943ACC5}"/>
              </a:ext>
            </a:extLst>
          </p:cNvPr>
          <p:cNvCxnSpPr>
            <a:cxnSpLocks/>
          </p:cNvCxnSpPr>
          <p:nvPr/>
        </p:nvCxnSpPr>
        <p:spPr>
          <a:xfrm flipV="1">
            <a:off x="1973515" y="320542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D695A4A-E250-ED40-B3D4-9BE31A0D4980}"/>
              </a:ext>
            </a:extLst>
          </p:cNvPr>
          <p:cNvCxnSpPr>
            <a:cxnSpLocks/>
          </p:cNvCxnSpPr>
          <p:nvPr/>
        </p:nvCxnSpPr>
        <p:spPr>
          <a:xfrm flipV="1">
            <a:off x="1980788" y="1274475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5862471-D27D-3E42-BB55-5C06D8BBFF24}"/>
              </a:ext>
            </a:extLst>
          </p:cNvPr>
          <p:cNvCxnSpPr>
            <a:cxnSpLocks/>
          </p:cNvCxnSpPr>
          <p:nvPr/>
        </p:nvCxnSpPr>
        <p:spPr>
          <a:xfrm flipV="1">
            <a:off x="1973515" y="2175168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C750892-9416-D04F-93EC-AB505E619F0C}"/>
              </a:ext>
            </a:extLst>
          </p:cNvPr>
          <p:cNvCxnSpPr>
            <a:cxnSpLocks/>
          </p:cNvCxnSpPr>
          <p:nvPr/>
        </p:nvCxnSpPr>
        <p:spPr>
          <a:xfrm flipV="1">
            <a:off x="1988061" y="3101417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432DEB4-4CF0-C340-BC16-0FC00A8E1BA8}"/>
              </a:ext>
            </a:extLst>
          </p:cNvPr>
          <p:cNvCxnSpPr>
            <a:cxnSpLocks/>
          </p:cNvCxnSpPr>
          <p:nvPr/>
        </p:nvCxnSpPr>
        <p:spPr>
          <a:xfrm flipV="1">
            <a:off x="1995334" y="3989815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BA85115-EBDB-9E45-A5BE-F740121942E0}"/>
              </a:ext>
            </a:extLst>
          </p:cNvPr>
          <p:cNvCxnSpPr>
            <a:cxnSpLocks/>
          </p:cNvCxnSpPr>
          <p:nvPr/>
        </p:nvCxnSpPr>
        <p:spPr>
          <a:xfrm flipV="1">
            <a:off x="1980788" y="4916059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455CFE5-ACD0-EE4F-9CA3-922CB41F31F6}"/>
              </a:ext>
            </a:extLst>
          </p:cNvPr>
          <p:cNvGrpSpPr/>
          <p:nvPr/>
        </p:nvGrpSpPr>
        <p:grpSpPr>
          <a:xfrm>
            <a:off x="1966243" y="1041249"/>
            <a:ext cx="9217154" cy="5496209"/>
            <a:chOff x="1325864" y="1041249"/>
            <a:chExt cx="10365141" cy="5496209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11F4E35-FCDA-E14E-8C76-CB699EA2FF82}"/>
                </a:ext>
              </a:extLst>
            </p:cNvPr>
            <p:cNvCxnSpPr>
              <a:cxnSpLocks/>
            </p:cNvCxnSpPr>
            <p:nvPr/>
          </p:nvCxnSpPr>
          <p:spPr>
            <a:xfrm>
              <a:off x="1325864" y="1041249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FD9BA8F-FD27-234B-8191-7E62C9EE3A64}"/>
                </a:ext>
              </a:extLst>
            </p:cNvPr>
            <p:cNvCxnSpPr>
              <a:cxnSpLocks/>
            </p:cNvCxnSpPr>
            <p:nvPr/>
          </p:nvCxnSpPr>
          <p:spPr>
            <a:xfrm>
              <a:off x="1333137" y="1995182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C2C76F4-B58C-B44F-A480-6E7F6B9FF764}"/>
                </a:ext>
              </a:extLst>
            </p:cNvPr>
            <p:cNvCxnSpPr>
              <a:cxnSpLocks/>
            </p:cNvCxnSpPr>
            <p:nvPr/>
          </p:nvCxnSpPr>
          <p:spPr>
            <a:xfrm>
              <a:off x="1325864" y="2895875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1951D739-A067-244E-9E9D-880DAF904FFF}"/>
                </a:ext>
              </a:extLst>
            </p:cNvPr>
            <p:cNvCxnSpPr>
              <a:cxnSpLocks/>
            </p:cNvCxnSpPr>
            <p:nvPr/>
          </p:nvCxnSpPr>
          <p:spPr>
            <a:xfrm>
              <a:off x="1340410" y="3822124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AD4BC829-8D5B-F340-B084-26DE781C1FE6}"/>
                </a:ext>
              </a:extLst>
            </p:cNvPr>
            <p:cNvCxnSpPr>
              <a:cxnSpLocks/>
            </p:cNvCxnSpPr>
            <p:nvPr/>
          </p:nvCxnSpPr>
          <p:spPr>
            <a:xfrm>
              <a:off x="1347683" y="4710522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31A73BA9-1B2C-6A46-B5DE-7CC442A719C5}"/>
                </a:ext>
              </a:extLst>
            </p:cNvPr>
            <p:cNvCxnSpPr>
              <a:cxnSpLocks/>
            </p:cNvCxnSpPr>
            <p:nvPr/>
          </p:nvCxnSpPr>
          <p:spPr>
            <a:xfrm>
              <a:off x="1333137" y="5636766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9A8702B3-72C5-BB48-9E6E-BF0A0F5AADB2}"/>
                </a:ext>
              </a:extLst>
            </p:cNvPr>
            <p:cNvCxnSpPr>
              <a:cxnSpLocks/>
            </p:cNvCxnSpPr>
            <p:nvPr/>
          </p:nvCxnSpPr>
          <p:spPr>
            <a:xfrm>
              <a:off x="1354956" y="6537458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5004651-4F17-B042-9A54-811263519856}"/>
              </a:ext>
            </a:extLst>
          </p:cNvPr>
          <p:cNvCxnSpPr>
            <a:cxnSpLocks/>
          </p:cNvCxnSpPr>
          <p:nvPr/>
        </p:nvCxnSpPr>
        <p:spPr>
          <a:xfrm flipV="1">
            <a:off x="2002607" y="5816751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50F9C4A8-5FFD-264E-854B-47C7E64969E1}"/>
              </a:ext>
            </a:extLst>
          </p:cNvPr>
          <p:cNvSpPr/>
          <p:nvPr/>
        </p:nvSpPr>
        <p:spPr>
          <a:xfrm>
            <a:off x="9400065" y="6501422"/>
            <a:ext cx="55659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784224C-6097-DF4B-AC0D-58959BA02F86}"/>
              </a:ext>
            </a:extLst>
          </p:cNvPr>
          <p:cNvSpPr/>
          <p:nvPr/>
        </p:nvSpPr>
        <p:spPr>
          <a:xfrm>
            <a:off x="8147734" y="5389247"/>
            <a:ext cx="556592" cy="2219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09033A0-95BB-0A40-A013-CF6F2043518A}"/>
              </a:ext>
            </a:extLst>
          </p:cNvPr>
          <p:cNvSpPr/>
          <p:nvPr/>
        </p:nvSpPr>
        <p:spPr>
          <a:xfrm>
            <a:off x="6885062" y="4306959"/>
            <a:ext cx="556592" cy="4414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AAC4035-F97C-1B43-9542-B0B83A4DA2F4}"/>
              </a:ext>
            </a:extLst>
          </p:cNvPr>
          <p:cNvSpPr/>
          <p:nvPr/>
        </p:nvSpPr>
        <p:spPr>
          <a:xfrm>
            <a:off x="5696082" y="3203807"/>
            <a:ext cx="556592" cy="644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3984DCA-6A44-584F-A843-FE4642FEF839}"/>
              </a:ext>
            </a:extLst>
          </p:cNvPr>
          <p:cNvSpPr/>
          <p:nvPr/>
        </p:nvSpPr>
        <p:spPr>
          <a:xfrm>
            <a:off x="4576597" y="2187467"/>
            <a:ext cx="556592" cy="6969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8A718A3-CD17-9D4D-9E9E-D0ECCB29088E}"/>
              </a:ext>
            </a:extLst>
          </p:cNvPr>
          <p:cNvSpPr/>
          <p:nvPr/>
        </p:nvSpPr>
        <p:spPr>
          <a:xfrm>
            <a:off x="2289360" y="450574"/>
            <a:ext cx="556592" cy="6150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632CA85-8A2B-CE44-9614-3E303D8DF92D}"/>
              </a:ext>
            </a:extLst>
          </p:cNvPr>
          <p:cNvSpPr/>
          <p:nvPr/>
        </p:nvSpPr>
        <p:spPr>
          <a:xfrm>
            <a:off x="3289899" y="1263034"/>
            <a:ext cx="556592" cy="7207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CD75C74-075D-7648-A710-886620011764}"/>
              </a:ext>
            </a:extLst>
          </p:cNvPr>
          <p:cNvSpPr txBox="1"/>
          <p:nvPr/>
        </p:nvSpPr>
        <p:spPr>
          <a:xfrm rot="16200000">
            <a:off x="71824" y="3317423"/>
            <a:ext cx="2989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Distance away from the water</a:t>
            </a:r>
          </a:p>
        </p:txBody>
      </p:sp>
    </p:spTree>
    <p:extLst>
      <p:ext uri="{BB962C8B-B14F-4D97-AF65-F5344CB8AC3E}">
        <p14:creationId xmlns:p14="http://schemas.microsoft.com/office/powerpoint/2010/main" val="204342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TAP of eight of my friends jumping off a rock : itookapicture">
            <a:extLst>
              <a:ext uri="{FF2B5EF4-FFF2-40B4-BE49-F238E27FC236}">
                <a16:creationId xmlns:a16="http://schemas.microsoft.com/office/drawing/2014/main" id="{684D56BD-147E-3F40-9A00-22C9381E90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12255" y="320542"/>
            <a:ext cx="605038" cy="72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ITAP of eight of my friends jumping off a rock : itookapicture">
            <a:extLst>
              <a:ext uri="{FF2B5EF4-FFF2-40B4-BE49-F238E27FC236}">
                <a16:creationId xmlns:a16="http://schemas.microsoft.com/office/drawing/2014/main" id="{2D44D7F1-39BF-0A49-A60D-57C0CBE697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12255" y="1286774"/>
            <a:ext cx="605038" cy="72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ITAP of eight of my friends jumping off a rock : itookapicture">
            <a:extLst>
              <a:ext uri="{FF2B5EF4-FFF2-40B4-BE49-F238E27FC236}">
                <a16:creationId xmlns:a16="http://schemas.microsoft.com/office/drawing/2014/main" id="{4676FB14-C6D0-3948-B6DB-3FB653BC47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12255" y="2187467"/>
            <a:ext cx="605038" cy="72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ITAP of eight of my friends jumping off a rock : itookapicture">
            <a:extLst>
              <a:ext uri="{FF2B5EF4-FFF2-40B4-BE49-F238E27FC236}">
                <a16:creationId xmlns:a16="http://schemas.microsoft.com/office/drawing/2014/main" id="{21554AFD-88AF-374A-95B8-EE90ACA011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12255" y="3101417"/>
            <a:ext cx="605038" cy="72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ITAP of eight of my friends jumping off a rock : itookapicture">
            <a:extLst>
              <a:ext uri="{FF2B5EF4-FFF2-40B4-BE49-F238E27FC236}">
                <a16:creationId xmlns:a16="http://schemas.microsoft.com/office/drawing/2014/main" id="{9B702151-9E99-AC43-8BED-E0CB29AD37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12255" y="4015366"/>
            <a:ext cx="605038" cy="72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ITAP of eight of my friends jumping off a rock : itookapicture">
            <a:extLst>
              <a:ext uri="{FF2B5EF4-FFF2-40B4-BE49-F238E27FC236}">
                <a16:creationId xmlns:a16="http://schemas.microsoft.com/office/drawing/2014/main" id="{9F780DBD-4A39-D840-AFD4-2D42471806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12254" y="4916059"/>
            <a:ext cx="605038" cy="72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ITAP of eight of my friends jumping off a rock : itookapicture">
            <a:extLst>
              <a:ext uri="{FF2B5EF4-FFF2-40B4-BE49-F238E27FC236}">
                <a16:creationId xmlns:a16="http://schemas.microsoft.com/office/drawing/2014/main" id="{69F4C375-9148-084E-984A-BF02EB965C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12253" y="5816751"/>
            <a:ext cx="605038" cy="72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2E9BA40-AD06-364C-A0AA-D966C943ACC5}"/>
              </a:ext>
            </a:extLst>
          </p:cNvPr>
          <p:cNvCxnSpPr>
            <a:cxnSpLocks/>
          </p:cNvCxnSpPr>
          <p:nvPr/>
        </p:nvCxnSpPr>
        <p:spPr>
          <a:xfrm flipV="1">
            <a:off x="1973515" y="320542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D695A4A-E250-ED40-B3D4-9BE31A0D4980}"/>
              </a:ext>
            </a:extLst>
          </p:cNvPr>
          <p:cNvCxnSpPr>
            <a:cxnSpLocks/>
          </p:cNvCxnSpPr>
          <p:nvPr/>
        </p:nvCxnSpPr>
        <p:spPr>
          <a:xfrm flipV="1">
            <a:off x="1980788" y="1274475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5862471-D27D-3E42-BB55-5C06D8BBFF24}"/>
              </a:ext>
            </a:extLst>
          </p:cNvPr>
          <p:cNvCxnSpPr>
            <a:cxnSpLocks/>
          </p:cNvCxnSpPr>
          <p:nvPr/>
        </p:nvCxnSpPr>
        <p:spPr>
          <a:xfrm flipV="1">
            <a:off x="1973515" y="2175168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C750892-9416-D04F-93EC-AB505E619F0C}"/>
              </a:ext>
            </a:extLst>
          </p:cNvPr>
          <p:cNvCxnSpPr>
            <a:cxnSpLocks/>
          </p:cNvCxnSpPr>
          <p:nvPr/>
        </p:nvCxnSpPr>
        <p:spPr>
          <a:xfrm flipV="1">
            <a:off x="1988061" y="3101417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432DEB4-4CF0-C340-BC16-0FC00A8E1BA8}"/>
              </a:ext>
            </a:extLst>
          </p:cNvPr>
          <p:cNvCxnSpPr>
            <a:cxnSpLocks/>
          </p:cNvCxnSpPr>
          <p:nvPr/>
        </p:nvCxnSpPr>
        <p:spPr>
          <a:xfrm flipV="1">
            <a:off x="1995334" y="3989815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BA85115-EBDB-9E45-A5BE-F740121942E0}"/>
              </a:ext>
            </a:extLst>
          </p:cNvPr>
          <p:cNvCxnSpPr>
            <a:cxnSpLocks/>
          </p:cNvCxnSpPr>
          <p:nvPr/>
        </p:nvCxnSpPr>
        <p:spPr>
          <a:xfrm flipV="1">
            <a:off x="1980788" y="4916059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455CFE5-ACD0-EE4F-9CA3-922CB41F31F6}"/>
              </a:ext>
            </a:extLst>
          </p:cNvPr>
          <p:cNvGrpSpPr/>
          <p:nvPr/>
        </p:nvGrpSpPr>
        <p:grpSpPr>
          <a:xfrm>
            <a:off x="1966243" y="1041249"/>
            <a:ext cx="9217154" cy="5496209"/>
            <a:chOff x="1325864" y="1041249"/>
            <a:chExt cx="10365141" cy="5496209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11F4E35-FCDA-E14E-8C76-CB699EA2FF82}"/>
                </a:ext>
              </a:extLst>
            </p:cNvPr>
            <p:cNvCxnSpPr>
              <a:cxnSpLocks/>
            </p:cNvCxnSpPr>
            <p:nvPr/>
          </p:nvCxnSpPr>
          <p:spPr>
            <a:xfrm>
              <a:off x="1325864" y="1041249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FD9BA8F-FD27-234B-8191-7E62C9EE3A64}"/>
                </a:ext>
              </a:extLst>
            </p:cNvPr>
            <p:cNvCxnSpPr>
              <a:cxnSpLocks/>
            </p:cNvCxnSpPr>
            <p:nvPr/>
          </p:nvCxnSpPr>
          <p:spPr>
            <a:xfrm>
              <a:off x="1333137" y="1995182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C2C76F4-B58C-B44F-A480-6E7F6B9FF764}"/>
                </a:ext>
              </a:extLst>
            </p:cNvPr>
            <p:cNvCxnSpPr>
              <a:cxnSpLocks/>
            </p:cNvCxnSpPr>
            <p:nvPr/>
          </p:nvCxnSpPr>
          <p:spPr>
            <a:xfrm>
              <a:off x="1325864" y="2895875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1951D739-A067-244E-9E9D-880DAF904FFF}"/>
                </a:ext>
              </a:extLst>
            </p:cNvPr>
            <p:cNvCxnSpPr>
              <a:cxnSpLocks/>
            </p:cNvCxnSpPr>
            <p:nvPr/>
          </p:nvCxnSpPr>
          <p:spPr>
            <a:xfrm>
              <a:off x="1340410" y="3822124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AD4BC829-8D5B-F340-B084-26DE781C1FE6}"/>
                </a:ext>
              </a:extLst>
            </p:cNvPr>
            <p:cNvCxnSpPr>
              <a:cxnSpLocks/>
            </p:cNvCxnSpPr>
            <p:nvPr/>
          </p:nvCxnSpPr>
          <p:spPr>
            <a:xfrm>
              <a:off x="1347683" y="4710522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31A73BA9-1B2C-6A46-B5DE-7CC442A719C5}"/>
                </a:ext>
              </a:extLst>
            </p:cNvPr>
            <p:cNvCxnSpPr>
              <a:cxnSpLocks/>
            </p:cNvCxnSpPr>
            <p:nvPr/>
          </p:nvCxnSpPr>
          <p:spPr>
            <a:xfrm>
              <a:off x="1333137" y="5636766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9A8702B3-72C5-BB48-9E6E-BF0A0F5AADB2}"/>
                </a:ext>
              </a:extLst>
            </p:cNvPr>
            <p:cNvCxnSpPr>
              <a:cxnSpLocks/>
            </p:cNvCxnSpPr>
            <p:nvPr/>
          </p:nvCxnSpPr>
          <p:spPr>
            <a:xfrm>
              <a:off x="1354956" y="6537458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5004651-4F17-B042-9A54-811263519856}"/>
              </a:ext>
            </a:extLst>
          </p:cNvPr>
          <p:cNvCxnSpPr>
            <a:cxnSpLocks/>
          </p:cNvCxnSpPr>
          <p:nvPr/>
        </p:nvCxnSpPr>
        <p:spPr>
          <a:xfrm flipV="1">
            <a:off x="2002607" y="5816751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50F9C4A8-5FFD-264E-854B-47C7E64969E1}"/>
              </a:ext>
            </a:extLst>
          </p:cNvPr>
          <p:cNvSpPr/>
          <p:nvPr/>
        </p:nvSpPr>
        <p:spPr>
          <a:xfrm>
            <a:off x="9400065" y="6149009"/>
            <a:ext cx="556592" cy="3981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784224C-6097-DF4B-AC0D-58959BA02F86}"/>
              </a:ext>
            </a:extLst>
          </p:cNvPr>
          <p:cNvSpPr/>
          <p:nvPr/>
        </p:nvSpPr>
        <p:spPr>
          <a:xfrm>
            <a:off x="8147734" y="5209063"/>
            <a:ext cx="556592" cy="4021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09033A0-95BB-0A40-A013-CF6F2043518A}"/>
              </a:ext>
            </a:extLst>
          </p:cNvPr>
          <p:cNvSpPr/>
          <p:nvPr/>
        </p:nvSpPr>
        <p:spPr>
          <a:xfrm>
            <a:off x="6885062" y="4320213"/>
            <a:ext cx="556592" cy="4281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AAC4035-F97C-1B43-9542-B0B83A4DA2F4}"/>
              </a:ext>
            </a:extLst>
          </p:cNvPr>
          <p:cNvSpPr/>
          <p:nvPr/>
        </p:nvSpPr>
        <p:spPr>
          <a:xfrm>
            <a:off x="5696082" y="3429000"/>
            <a:ext cx="556592" cy="419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3984DCA-6A44-584F-A843-FE4642FEF839}"/>
              </a:ext>
            </a:extLst>
          </p:cNvPr>
          <p:cNvSpPr/>
          <p:nvPr/>
        </p:nvSpPr>
        <p:spPr>
          <a:xfrm>
            <a:off x="4576597" y="2690333"/>
            <a:ext cx="556592" cy="194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8A718A3-CD17-9D4D-9E9E-D0ECCB29088E}"/>
              </a:ext>
            </a:extLst>
          </p:cNvPr>
          <p:cNvSpPr/>
          <p:nvPr/>
        </p:nvSpPr>
        <p:spPr>
          <a:xfrm>
            <a:off x="2289360" y="1019905"/>
            <a:ext cx="55659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632CA85-8A2B-CE44-9614-3E303D8DF92D}"/>
              </a:ext>
            </a:extLst>
          </p:cNvPr>
          <p:cNvSpPr/>
          <p:nvPr/>
        </p:nvSpPr>
        <p:spPr>
          <a:xfrm>
            <a:off x="3289899" y="1903634"/>
            <a:ext cx="556592" cy="801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CD75C74-075D-7648-A710-886620011764}"/>
              </a:ext>
            </a:extLst>
          </p:cNvPr>
          <p:cNvSpPr txBox="1"/>
          <p:nvPr/>
        </p:nvSpPr>
        <p:spPr>
          <a:xfrm rot="16200000">
            <a:off x="-140540" y="3317423"/>
            <a:ext cx="3413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Distance away from the rock ledge</a:t>
            </a:r>
          </a:p>
        </p:txBody>
      </p:sp>
    </p:spTree>
    <p:extLst>
      <p:ext uri="{BB962C8B-B14F-4D97-AF65-F5344CB8AC3E}">
        <p14:creationId xmlns:p14="http://schemas.microsoft.com/office/powerpoint/2010/main" val="212960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BE59-63E5-4709-67C7-6B7639008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Slight updates to course topics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1D4B7C9-43FF-C8F4-8D64-38CB9DD99F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17700"/>
            <a:ext cx="10526795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176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E7195AEA-E3DD-A545-A0EA-676FFA008E2E}"/>
              </a:ext>
            </a:extLst>
          </p:cNvPr>
          <p:cNvCxnSpPr>
            <a:cxnSpLocks/>
          </p:cNvCxnSpPr>
          <p:nvPr/>
        </p:nvCxnSpPr>
        <p:spPr>
          <a:xfrm flipV="1">
            <a:off x="1973515" y="320542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7DB4F3D-2447-8B4A-BAFB-7DB2DBB32EEC}"/>
              </a:ext>
            </a:extLst>
          </p:cNvPr>
          <p:cNvCxnSpPr>
            <a:cxnSpLocks/>
          </p:cNvCxnSpPr>
          <p:nvPr/>
        </p:nvCxnSpPr>
        <p:spPr>
          <a:xfrm flipV="1">
            <a:off x="1980788" y="1274475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EF8F872-B1A4-624A-A57D-6DCF1E732FA3}"/>
              </a:ext>
            </a:extLst>
          </p:cNvPr>
          <p:cNvCxnSpPr>
            <a:cxnSpLocks/>
          </p:cNvCxnSpPr>
          <p:nvPr/>
        </p:nvCxnSpPr>
        <p:spPr>
          <a:xfrm flipV="1">
            <a:off x="1973515" y="2175168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5DFDFB1-B344-FB46-91B5-D301B83D6E4F}"/>
              </a:ext>
            </a:extLst>
          </p:cNvPr>
          <p:cNvCxnSpPr>
            <a:cxnSpLocks/>
          </p:cNvCxnSpPr>
          <p:nvPr/>
        </p:nvCxnSpPr>
        <p:spPr>
          <a:xfrm flipV="1">
            <a:off x="1988061" y="3101417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01B9162-350D-A44B-A790-64D70CCE739D}"/>
              </a:ext>
            </a:extLst>
          </p:cNvPr>
          <p:cNvCxnSpPr>
            <a:cxnSpLocks/>
          </p:cNvCxnSpPr>
          <p:nvPr/>
        </p:nvCxnSpPr>
        <p:spPr>
          <a:xfrm flipV="1">
            <a:off x="1995334" y="3989815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B078A20-C420-9546-BFC5-5843E97AA90A}"/>
              </a:ext>
            </a:extLst>
          </p:cNvPr>
          <p:cNvCxnSpPr>
            <a:cxnSpLocks/>
          </p:cNvCxnSpPr>
          <p:nvPr/>
        </p:nvCxnSpPr>
        <p:spPr>
          <a:xfrm flipV="1">
            <a:off x="1980788" y="4916059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661D91F5-113D-2449-95CD-0251D9BD1D3A}"/>
              </a:ext>
            </a:extLst>
          </p:cNvPr>
          <p:cNvGrpSpPr/>
          <p:nvPr/>
        </p:nvGrpSpPr>
        <p:grpSpPr>
          <a:xfrm>
            <a:off x="1966243" y="1041249"/>
            <a:ext cx="9217154" cy="5496209"/>
            <a:chOff x="1325864" y="1041249"/>
            <a:chExt cx="10365141" cy="5496209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E3C1CE1-F001-664D-897C-12C3A24F47B3}"/>
                </a:ext>
              </a:extLst>
            </p:cNvPr>
            <p:cNvCxnSpPr>
              <a:cxnSpLocks/>
            </p:cNvCxnSpPr>
            <p:nvPr/>
          </p:nvCxnSpPr>
          <p:spPr>
            <a:xfrm>
              <a:off x="1325864" y="1041249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42418A7B-97B4-4442-8FDB-32F29BDCB550}"/>
                </a:ext>
              </a:extLst>
            </p:cNvPr>
            <p:cNvCxnSpPr>
              <a:cxnSpLocks/>
            </p:cNvCxnSpPr>
            <p:nvPr/>
          </p:nvCxnSpPr>
          <p:spPr>
            <a:xfrm>
              <a:off x="1333137" y="1995182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4C0F13B-C948-BF40-8F9B-737C42ACB5C2}"/>
                </a:ext>
              </a:extLst>
            </p:cNvPr>
            <p:cNvCxnSpPr>
              <a:cxnSpLocks/>
            </p:cNvCxnSpPr>
            <p:nvPr/>
          </p:nvCxnSpPr>
          <p:spPr>
            <a:xfrm>
              <a:off x="1325864" y="2895875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A165FCC9-9551-C140-B1FA-EA5C232CA613}"/>
                </a:ext>
              </a:extLst>
            </p:cNvPr>
            <p:cNvCxnSpPr>
              <a:cxnSpLocks/>
            </p:cNvCxnSpPr>
            <p:nvPr/>
          </p:nvCxnSpPr>
          <p:spPr>
            <a:xfrm>
              <a:off x="1340410" y="3822124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25C7357-D6D4-6F40-B14F-CEF4E9E1C6DC}"/>
                </a:ext>
              </a:extLst>
            </p:cNvPr>
            <p:cNvCxnSpPr>
              <a:cxnSpLocks/>
            </p:cNvCxnSpPr>
            <p:nvPr/>
          </p:nvCxnSpPr>
          <p:spPr>
            <a:xfrm>
              <a:off x="1347683" y="4710522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B339D2C-CD13-4A4D-8AE1-B1C847FE4056}"/>
                </a:ext>
              </a:extLst>
            </p:cNvPr>
            <p:cNvCxnSpPr>
              <a:cxnSpLocks/>
            </p:cNvCxnSpPr>
            <p:nvPr/>
          </p:nvCxnSpPr>
          <p:spPr>
            <a:xfrm>
              <a:off x="1333137" y="5636766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3B9DF2E-EBBA-3943-A106-3F0424B1229E}"/>
                </a:ext>
              </a:extLst>
            </p:cNvPr>
            <p:cNvCxnSpPr>
              <a:cxnSpLocks/>
            </p:cNvCxnSpPr>
            <p:nvPr/>
          </p:nvCxnSpPr>
          <p:spPr>
            <a:xfrm>
              <a:off x="1354956" y="6537458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7A9F019-F08A-2E4B-9C44-D74CC203DA34}"/>
              </a:ext>
            </a:extLst>
          </p:cNvPr>
          <p:cNvCxnSpPr>
            <a:cxnSpLocks/>
          </p:cNvCxnSpPr>
          <p:nvPr/>
        </p:nvCxnSpPr>
        <p:spPr>
          <a:xfrm flipV="1">
            <a:off x="2002607" y="5816751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D7812E7F-03A7-2E47-9C8F-B74A28346C3B}"/>
              </a:ext>
            </a:extLst>
          </p:cNvPr>
          <p:cNvSpPr/>
          <p:nvPr/>
        </p:nvSpPr>
        <p:spPr>
          <a:xfrm>
            <a:off x="9400065" y="6501422"/>
            <a:ext cx="55659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2D12CD6-FE44-6545-B0A0-4339F873F850}"/>
              </a:ext>
            </a:extLst>
          </p:cNvPr>
          <p:cNvSpPr/>
          <p:nvPr/>
        </p:nvSpPr>
        <p:spPr>
          <a:xfrm>
            <a:off x="8147734" y="5389247"/>
            <a:ext cx="556592" cy="2219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58046C2-FCAA-6747-9149-353DBD832035}"/>
              </a:ext>
            </a:extLst>
          </p:cNvPr>
          <p:cNvSpPr/>
          <p:nvPr/>
        </p:nvSpPr>
        <p:spPr>
          <a:xfrm>
            <a:off x="6885062" y="4306959"/>
            <a:ext cx="556592" cy="4414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481CA43-2248-5646-B96B-B8BCC0D5B5C4}"/>
              </a:ext>
            </a:extLst>
          </p:cNvPr>
          <p:cNvSpPr/>
          <p:nvPr/>
        </p:nvSpPr>
        <p:spPr>
          <a:xfrm>
            <a:off x="5696082" y="3203807"/>
            <a:ext cx="556592" cy="644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A3E9312-38E2-CB48-8C64-D7DD78096017}"/>
              </a:ext>
            </a:extLst>
          </p:cNvPr>
          <p:cNvSpPr/>
          <p:nvPr/>
        </p:nvSpPr>
        <p:spPr>
          <a:xfrm>
            <a:off x="4576597" y="2187467"/>
            <a:ext cx="556592" cy="6969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59ACBD0-7D1F-DB45-97FC-EF1B8B3D2806}"/>
              </a:ext>
            </a:extLst>
          </p:cNvPr>
          <p:cNvSpPr/>
          <p:nvPr/>
        </p:nvSpPr>
        <p:spPr>
          <a:xfrm>
            <a:off x="2289360" y="450574"/>
            <a:ext cx="556592" cy="6150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042A5B2-6C02-FD4C-84FD-4E98E67367FC}"/>
              </a:ext>
            </a:extLst>
          </p:cNvPr>
          <p:cNvSpPr/>
          <p:nvPr/>
        </p:nvSpPr>
        <p:spPr>
          <a:xfrm>
            <a:off x="3289899" y="1263034"/>
            <a:ext cx="556592" cy="7207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F5CFA82-ECD6-F541-9467-9B4C6FB34B62}"/>
              </a:ext>
            </a:extLst>
          </p:cNvPr>
          <p:cNvSpPr txBox="1"/>
          <p:nvPr/>
        </p:nvSpPr>
        <p:spPr>
          <a:xfrm rot="16200000">
            <a:off x="-618405" y="3112012"/>
            <a:ext cx="4407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Genes to be downregulated as a cell matures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4F5ED51-B53A-F14E-9DD1-5E2A4580007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711" y="320542"/>
            <a:ext cx="1219200" cy="1016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23F7696-2B15-AE4C-B880-A787BD93308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847" y="5656405"/>
            <a:ext cx="1384300" cy="10414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BF187AF-D968-7B41-9ADC-DF00D2F85DF4}"/>
              </a:ext>
            </a:extLst>
          </p:cNvPr>
          <p:cNvSpPr txBox="1"/>
          <p:nvPr/>
        </p:nvSpPr>
        <p:spPr>
          <a:xfrm>
            <a:off x="200847" y="1308051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OPCs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87F8D9D-5CF9-B844-81CA-8480ED98738F}"/>
              </a:ext>
            </a:extLst>
          </p:cNvPr>
          <p:cNvSpPr txBox="1"/>
          <p:nvPr/>
        </p:nvSpPr>
        <p:spPr>
          <a:xfrm>
            <a:off x="167337" y="4814748"/>
            <a:ext cx="10310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Mature </a:t>
            </a:r>
          </a:p>
          <a:p>
            <a:r>
              <a:rPr lang="en-US" dirty="0" err="1"/>
              <a:t>Oligoden</a:t>
            </a:r>
            <a:endParaRPr lang="en-US" dirty="0"/>
          </a:p>
          <a:p>
            <a:r>
              <a:rPr lang="en-US" dirty="0" err="1"/>
              <a:t>drocytes</a:t>
            </a:r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0B325DA-6B5B-8A4E-8D07-97AA6F042DE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70" y="2725365"/>
            <a:ext cx="12573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5010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2F5CFA82-ECD6-F541-9467-9B4C6FB34B62}"/>
              </a:ext>
            </a:extLst>
          </p:cNvPr>
          <p:cNvSpPr txBox="1"/>
          <p:nvPr/>
        </p:nvSpPr>
        <p:spPr>
          <a:xfrm rot="16200000">
            <a:off x="-536300" y="3112012"/>
            <a:ext cx="424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Genes to be upregulated as a cell matures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4F5ED51-B53A-F14E-9DD1-5E2A4580007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711" y="320542"/>
            <a:ext cx="1219200" cy="1016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23F7696-2B15-AE4C-B880-A787BD93308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847" y="5656405"/>
            <a:ext cx="1384300" cy="10414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BF187AF-D968-7B41-9ADC-DF00D2F85DF4}"/>
              </a:ext>
            </a:extLst>
          </p:cNvPr>
          <p:cNvSpPr txBox="1"/>
          <p:nvPr/>
        </p:nvSpPr>
        <p:spPr>
          <a:xfrm>
            <a:off x="200847" y="1308051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OPCs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87F8D9D-5CF9-B844-81CA-8480ED98738F}"/>
              </a:ext>
            </a:extLst>
          </p:cNvPr>
          <p:cNvSpPr txBox="1"/>
          <p:nvPr/>
        </p:nvSpPr>
        <p:spPr>
          <a:xfrm>
            <a:off x="167337" y="4814748"/>
            <a:ext cx="10310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Mature </a:t>
            </a:r>
          </a:p>
          <a:p>
            <a:r>
              <a:rPr lang="en-US" dirty="0" err="1"/>
              <a:t>Oligoden</a:t>
            </a:r>
            <a:endParaRPr lang="en-US" dirty="0"/>
          </a:p>
          <a:p>
            <a:r>
              <a:rPr lang="en-US" dirty="0" err="1"/>
              <a:t>drocytes</a:t>
            </a:r>
            <a:endParaRPr lang="en-US" dirty="0"/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CB965351-0FB1-0B40-A6FA-48EBD0BC7BCF}"/>
              </a:ext>
            </a:extLst>
          </p:cNvPr>
          <p:cNvCxnSpPr>
            <a:cxnSpLocks/>
          </p:cNvCxnSpPr>
          <p:nvPr/>
        </p:nvCxnSpPr>
        <p:spPr>
          <a:xfrm flipV="1">
            <a:off x="1973515" y="320542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74503E3C-3A88-7245-ADD2-B9966B4B2190}"/>
              </a:ext>
            </a:extLst>
          </p:cNvPr>
          <p:cNvCxnSpPr>
            <a:cxnSpLocks/>
          </p:cNvCxnSpPr>
          <p:nvPr/>
        </p:nvCxnSpPr>
        <p:spPr>
          <a:xfrm flipV="1">
            <a:off x="1980788" y="1274475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491BA343-A65D-A440-882D-7907C9ACF6CE}"/>
              </a:ext>
            </a:extLst>
          </p:cNvPr>
          <p:cNvCxnSpPr>
            <a:cxnSpLocks/>
          </p:cNvCxnSpPr>
          <p:nvPr/>
        </p:nvCxnSpPr>
        <p:spPr>
          <a:xfrm flipV="1">
            <a:off x="1973515" y="2175168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5B7E7010-1D6E-DF43-A58A-6C82DF8D633E}"/>
              </a:ext>
            </a:extLst>
          </p:cNvPr>
          <p:cNvCxnSpPr>
            <a:cxnSpLocks/>
          </p:cNvCxnSpPr>
          <p:nvPr/>
        </p:nvCxnSpPr>
        <p:spPr>
          <a:xfrm flipV="1">
            <a:off x="1988061" y="3101417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2EAC87F-D1D6-4C49-A4EC-7B3429210CF9}"/>
              </a:ext>
            </a:extLst>
          </p:cNvPr>
          <p:cNvCxnSpPr>
            <a:cxnSpLocks/>
          </p:cNvCxnSpPr>
          <p:nvPr/>
        </p:nvCxnSpPr>
        <p:spPr>
          <a:xfrm flipV="1">
            <a:off x="1995334" y="3989815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AF41A2C-576B-D448-853F-67A794C51CF1}"/>
              </a:ext>
            </a:extLst>
          </p:cNvPr>
          <p:cNvCxnSpPr>
            <a:cxnSpLocks/>
          </p:cNvCxnSpPr>
          <p:nvPr/>
        </p:nvCxnSpPr>
        <p:spPr>
          <a:xfrm flipV="1">
            <a:off x="1980788" y="4916059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C53BCA9-74B0-F94D-8A31-909FB634113B}"/>
              </a:ext>
            </a:extLst>
          </p:cNvPr>
          <p:cNvGrpSpPr/>
          <p:nvPr/>
        </p:nvGrpSpPr>
        <p:grpSpPr>
          <a:xfrm>
            <a:off x="1966243" y="1041249"/>
            <a:ext cx="9217154" cy="5496209"/>
            <a:chOff x="1325864" y="1041249"/>
            <a:chExt cx="10365141" cy="5496209"/>
          </a:xfrm>
        </p:grpSpPr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AA2B0371-3A3E-0745-AC17-652438270AF3}"/>
                </a:ext>
              </a:extLst>
            </p:cNvPr>
            <p:cNvCxnSpPr>
              <a:cxnSpLocks/>
            </p:cNvCxnSpPr>
            <p:nvPr/>
          </p:nvCxnSpPr>
          <p:spPr>
            <a:xfrm>
              <a:off x="1325864" y="1041249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4E88BDF2-ABDC-AC47-AECC-355465D8EB33}"/>
                </a:ext>
              </a:extLst>
            </p:cNvPr>
            <p:cNvCxnSpPr>
              <a:cxnSpLocks/>
            </p:cNvCxnSpPr>
            <p:nvPr/>
          </p:nvCxnSpPr>
          <p:spPr>
            <a:xfrm>
              <a:off x="1333137" y="1995182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27108BD4-E06F-1F41-BB77-AB350D7D018C}"/>
                </a:ext>
              </a:extLst>
            </p:cNvPr>
            <p:cNvCxnSpPr>
              <a:cxnSpLocks/>
            </p:cNvCxnSpPr>
            <p:nvPr/>
          </p:nvCxnSpPr>
          <p:spPr>
            <a:xfrm>
              <a:off x="1325864" y="2895875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403EF454-996A-D546-8577-BE7C0EFB0CDD}"/>
                </a:ext>
              </a:extLst>
            </p:cNvPr>
            <p:cNvCxnSpPr>
              <a:cxnSpLocks/>
            </p:cNvCxnSpPr>
            <p:nvPr/>
          </p:nvCxnSpPr>
          <p:spPr>
            <a:xfrm>
              <a:off x="1340410" y="3822124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4113877F-768F-3A46-B0B1-768CB2BEDB19}"/>
                </a:ext>
              </a:extLst>
            </p:cNvPr>
            <p:cNvCxnSpPr>
              <a:cxnSpLocks/>
            </p:cNvCxnSpPr>
            <p:nvPr/>
          </p:nvCxnSpPr>
          <p:spPr>
            <a:xfrm>
              <a:off x="1347683" y="4710522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4B5CAE22-D62A-8441-9843-63DCF1AB1332}"/>
                </a:ext>
              </a:extLst>
            </p:cNvPr>
            <p:cNvCxnSpPr>
              <a:cxnSpLocks/>
            </p:cNvCxnSpPr>
            <p:nvPr/>
          </p:nvCxnSpPr>
          <p:spPr>
            <a:xfrm>
              <a:off x="1333137" y="5636766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D426C337-8856-934B-BEE7-FC70C5FDCB7D}"/>
                </a:ext>
              </a:extLst>
            </p:cNvPr>
            <p:cNvCxnSpPr>
              <a:cxnSpLocks/>
            </p:cNvCxnSpPr>
            <p:nvPr/>
          </p:nvCxnSpPr>
          <p:spPr>
            <a:xfrm>
              <a:off x="1354956" y="6537458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31EFBF94-89C0-1E47-A2D6-2C9F1B6D2372}"/>
              </a:ext>
            </a:extLst>
          </p:cNvPr>
          <p:cNvCxnSpPr>
            <a:cxnSpLocks/>
          </p:cNvCxnSpPr>
          <p:nvPr/>
        </p:nvCxnSpPr>
        <p:spPr>
          <a:xfrm flipV="1">
            <a:off x="2002607" y="5816751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415BED6C-3660-9E46-970F-C16510C61F49}"/>
              </a:ext>
            </a:extLst>
          </p:cNvPr>
          <p:cNvSpPr/>
          <p:nvPr/>
        </p:nvSpPr>
        <p:spPr>
          <a:xfrm>
            <a:off x="9400065" y="6149009"/>
            <a:ext cx="556592" cy="3981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D8F869A-DDAF-6448-BB58-BE5A4F1AD461}"/>
              </a:ext>
            </a:extLst>
          </p:cNvPr>
          <p:cNvSpPr/>
          <p:nvPr/>
        </p:nvSpPr>
        <p:spPr>
          <a:xfrm>
            <a:off x="8147734" y="5209063"/>
            <a:ext cx="556592" cy="4021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64E3604E-4AC7-3642-ACB8-4F8CD7B19E05}"/>
              </a:ext>
            </a:extLst>
          </p:cNvPr>
          <p:cNvSpPr/>
          <p:nvPr/>
        </p:nvSpPr>
        <p:spPr>
          <a:xfrm>
            <a:off x="6885062" y="4320213"/>
            <a:ext cx="556592" cy="4281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D112706B-718B-0542-80F8-6930FBA91791}"/>
              </a:ext>
            </a:extLst>
          </p:cNvPr>
          <p:cNvSpPr/>
          <p:nvPr/>
        </p:nvSpPr>
        <p:spPr>
          <a:xfrm>
            <a:off x="5696082" y="3429000"/>
            <a:ext cx="556592" cy="419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1341B50-BE97-4446-B67C-562A78F9D39A}"/>
              </a:ext>
            </a:extLst>
          </p:cNvPr>
          <p:cNvSpPr/>
          <p:nvPr/>
        </p:nvSpPr>
        <p:spPr>
          <a:xfrm>
            <a:off x="4576597" y="2690333"/>
            <a:ext cx="556592" cy="194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B54E244-004C-4D40-9729-B0C9E78B723C}"/>
              </a:ext>
            </a:extLst>
          </p:cNvPr>
          <p:cNvSpPr/>
          <p:nvPr/>
        </p:nvSpPr>
        <p:spPr>
          <a:xfrm>
            <a:off x="2289360" y="1019905"/>
            <a:ext cx="55659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C1BB9C5-1CB3-6B4B-B1C8-245404C0E60E}"/>
              </a:ext>
            </a:extLst>
          </p:cNvPr>
          <p:cNvSpPr/>
          <p:nvPr/>
        </p:nvSpPr>
        <p:spPr>
          <a:xfrm>
            <a:off x="3289899" y="1903634"/>
            <a:ext cx="556592" cy="801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117A92-9897-A6BE-9252-D439685B20F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70" y="2725365"/>
            <a:ext cx="12573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567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C19FA5-7DA8-F742-9B16-76CC7B735F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0670" y="2922658"/>
            <a:ext cx="1257300" cy="1041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F00393-4092-704B-9665-A02CEEDB382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1470" y="2203175"/>
            <a:ext cx="1219200" cy="101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7614F8-4BC6-DF40-9183-751D5141C45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3318" y="1067352"/>
            <a:ext cx="1384300" cy="1041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656738-BB29-3F4A-A2ED-864032D52C8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9280" y="1458292"/>
            <a:ext cx="1257300" cy="1041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B3F57E-AC8E-284E-8BAC-79A4B1A8A57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8327" y="2499692"/>
            <a:ext cx="1384300" cy="1041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1624DF-7079-1748-9D00-225E5CD606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9778" y="3962402"/>
            <a:ext cx="1384300" cy="1041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3C5365-7229-E547-A923-7E048938E3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1784" y="4211986"/>
            <a:ext cx="1257300" cy="1041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6F847A-4F46-124D-A41E-38E00B2D361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0858" y="3642138"/>
            <a:ext cx="1219200" cy="101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6BDB24-7E47-CC4A-AE6C-FF6FF4F3BD3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8387" y="1877671"/>
            <a:ext cx="12192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0576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C19FA5-7DA8-F742-9B16-76CC7B735F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8071" y="2337904"/>
            <a:ext cx="1257300" cy="1041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F00393-4092-704B-9665-A02CEEDB382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3623" y="2413000"/>
            <a:ext cx="1219200" cy="101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7614F8-4BC6-DF40-9183-751D5141C45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8609" y="2231334"/>
            <a:ext cx="1384300" cy="1041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656738-BB29-3F4A-A2ED-864032D52C8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2387" y="2337904"/>
            <a:ext cx="1257300" cy="1041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B3F57E-AC8E-284E-8BAC-79A4B1A8A57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4309" y="2337904"/>
            <a:ext cx="1384300" cy="1041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1624DF-7079-1748-9D00-225E5CD606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9811" y="2325204"/>
            <a:ext cx="1384300" cy="1041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3C5365-7229-E547-A923-7E048938E3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7779" y="2325204"/>
            <a:ext cx="1257300" cy="1041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6F847A-4F46-124D-A41E-38E00B2D361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467" y="2350604"/>
            <a:ext cx="1219200" cy="101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6BDB24-7E47-CC4A-AE6C-FF6FF4F3BD3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2965" y="2363304"/>
            <a:ext cx="1219200" cy="1016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8BF8DE3-EDB3-1340-9275-24DA6369FB47}"/>
              </a:ext>
            </a:extLst>
          </p:cNvPr>
          <p:cNvSpPr txBox="1"/>
          <p:nvPr/>
        </p:nvSpPr>
        <p:spPr>
          <a:xfrm>
            <a:off x="4805999" y="3544405"/>
            <a:ext cx="2580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pseudotemporal</a:t>
            </a:r>
            <a:r>
              <a:rPr lang="en-US" dirty="0"/>
              <a:t> ordering</a:t>
            </a:r>
          </a:p>
        </p:txBody>
      </p:sp>
    </p:spTree>
    <p:extLst>
      <p:ext uri="{BB962C8B-B14F-4D97-AF65-F5344CB8AC3E}">
        <p14:creationId xmlns:p14="http://schemas.microsoft.com/office/powerpoint/2010/main" val="80855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C19FA5-7DA8-F742-9B16-76CC7B735F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8071" y="2337904"/>
            <a:ext cx="1257300" cy="1041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F00393-4092-704B-9665-A02CEEDB382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3623" y="2413000"/>
            <a:ext cx="1219200" cy="101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7614F8-4BC6-DF40-9183-751D5141C45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8609" y="2231334"/>
            <a:ext cx="1384300" cy="1041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656738-BB29-3F4A-A2ED-864032D52C8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2387" y="2337904"/>
            <a:ext cx="1257300" cy="1041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B3F57E-AC8E-284E-8BAC-79A4B1A8A57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4309" y="2337904"/>
            <a:ext cx="1384300" cy="1041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1624DF-7079-1748-9D00-225E5CD606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9811" y="2325204"/>
            <a:ext cx="1384300" cy="1041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3C5365-7229-E547-A923-7E048938E3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7779" y="2325204"/>
            <a:ext cx="1257300" cy="1041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6F847A-4F46-124D-A41E-38E00B2D361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467" y="2350604"/>
            <a:ext cx="1219200" cy="101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6BDB24-7E47-CC4A-AE6C-FF6FF4F3BD3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2965" y="2363304"/>
            <a:ext cx="1219200" cy="1016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8BF8DE3-EDB3-1340-9275-24DA6369FB47}"/>
              </a:ext>
            </a:extLst>
          </p:cNvPr>
          <p:cNvSpPr txBox="1"/>
          <p:nvPr/>
        </p:nvSpPr>
        <p:spPr>
          <a:xfrm>
            <a:off x="4805999" y="3544405"/>
            <a:ext cx="2284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Which way does it go?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9937409-72C8-3D47-8339-5580AEA24345}"/>
              </a:ext>
            </a:extLst>
          </p:cNvPr>
          <p:cNvCxnSpPr/>
          <p:nvPr/>
        </p:nvCxnSpPr>
        <p:spPr>
          <a:xfrm>
            <a:off x="3544816" y="4372894"/>
            <a:ext cx="5419493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2751F9B-C591-D541-A3A9-3791A05C6469}"/>
              </a:ext>
            </a:extLst>
          </p:cNvPr>
          <p:cNvCxnSpPr>
            <a:cxnSpLocks/>
          </p:cNvCxnSpPr>
          <p:nvPr/>
        </p:nvCxnSpPr>
        <p:spPr>
          <a:xfrm flipH="1">
            <a:off x="2459066" y="5108390"/>
            <a:ext cx="5810291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B71466F-C95F-97F3-B9B3-65E3B32B3B1A}"/>
                  </a:ext>
                </a:extLst>
              </p14:cNvPr>
              <p14:cNvContentPartPr/>
              <p14:nvPr/>
            </p14:nvContentPartPr>
            <p14:xfrm>
              <a:off x="921240" y="-360"/>
              <a:ext cx="9964080" cy="25164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B71466F-C95F-97F3-B9B3-65E3B32B3B1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11880" y="-9720"/>
                <a:ext cx="9982800" cy="2535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390001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6E901-30C6-384C-B3E9-861825405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B46AC-CBF1-0B46-A514-854139C31F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89528E-B61F-5A49-8C40-B20150CF7D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09373"/>
            <a:ext cx="12192000" cy="707674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D600693-8EE5-9B55-93C2-856FF557BF4B}"/>
                  </a:ext>
                </a:extLst>
              </p14:cNvPr>
              <p14:cNvContentPartPr/>
              <p14:nvPr/>
            </p14:nvContentPartPr>
            <p14:xfrm>
              <a:off x="5550840" y="377640"/>
              <a:ext cx="1899360" cy="11581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D600693-8EE5-9B55-93C2-856FF557BF4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41480" y="368280"/>
                <a:ext cx="1918080" cy="1176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3837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DB2F48F-7471-614A-A195-8ACF3AB5C17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Nuclear vs. cytoplasmic subcellular organization of mRNAs is linked to the regulation of protein expression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E3511E-2A92-7F4B-8616-5A27410A9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469" y="2679855"/>
            <a:ext cx="2679700" cy="34163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E642102-FBE7-D248-BCAD-A0B6C285AD9F}"/>
              </a:ext>
            </a:extLst>
          </p:cNvPr>
          <p:cNvSpPr/>
          <p:nvPr/>
        </p:nvSpPr>
        <p:spPr>
          <a:xfrm>
            <a:off x="1920164" y="5701272"/>
            <a:ext cx="1711817" cy="57954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768FE3-8472-E44D-B401-2D9DA1CA9949}"/>
              </a:ext>
            </a:extLst>
          </p:cNvPr>
          <p:cNvSpPr/>
          <p:nvPr/>
        </p:nvSpPr>
        <p:spPr>
          <a:xfrm>
            <a:off x="592502" y="5411497"/>
            <a:ext cx="1711817" cy="57954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98AB1E-4B95-D648-8C94-A10897CCE30E}"/>
              </a:ext>
            </a:extLst>
          </p:cNvPr>
          <p:cNvSpPr/>
          <p:nvPr/>
        </p:nvSpPr>
        <p:spPr>
          <a:xfrm>
            <a:off x="3051274" y="4712105"/>
            <a:ext cx="592896" cy="35772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87310C-5EC4-0F4C-9CE8-B501B2E05E2A}"/>
              </a:ext>
            </a:extLst>
          </p:cNvPr>
          <p:cNvSpPr/>
          <p:nvPr/>
        </p:nvSpPr>
        <p:spPr>
          <a:xfrm>
            <a:off x="3335533" y="4354382"/>
            <a:ext cx="592896" cy="35772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EAF6AC-4A42-2442-8C7D-07B2D84D7CF0}"/>
              </a:ext>
            </a:extLst>
          </p:cNvPr>
          <p:cNvSpPr/>
          <p:nvPr/>
        </p:nvSpPr>
        <p:spPr>
          <a:xfrm>
            <a:off x="3039085" y="3794666"/>
            <a:ext cx="592896" cy="35772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9FE332D-7746-DA47-A21E-542D03786398}"/>
              </a:ext>
            </a:extLst>
          </p:cNvPr>
          <p:cNvSpPr/>
          <p:nvPr/>
        </p:nvSpPr>
        <p:spPr>
          <a:xfrm>
            <a:off x="3347721" y="3193369"/>
            <a:ext cx="592896" cy="35772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D715D3-2747-1843-A7F2-4CB42A5ED239}"/>
              </a:ext>
            </a:extLst>
          </p:cNvPr>
          <p:cNvSpPr/>
          <p:nvPr/>
        </p:nvSpPr>
        <p:spPr>
          <a:xfrm>
            <a:off x="3051413" y="2700676"/>
            <a:ext cx="592896" cy="35772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CC642F-0EE5-9F44-9CF8-B43E473A2D32}"/>
              </a:ext>
            </a:extLst>
          </p:cNvPr>
          <p:cNvSpPr txBox="1"/>
          <p:nvPr/>
        </p:nvSpPr>
        <p:spPr>
          <a:xfrm>
            <a:off x="8287520" y="6104026"/>
            <a:ext cx="3817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(La </a:t>
            </a:r>
            <a:r>
              <a:rPr lang="en-US" b="1" dirty="0" err="1"/>
              <a:t>Manno</a:t>
            </a:r>
            <a:r>
              <a:rPr lang="en-US" b="1" dirty="0"/>
              <a:t>, et al Nature, August 2018)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2ACE03-4F11-EF40-BFA1-9F8D7896F90B}"/>
              </a:ext>
            </a:extLst>
          </p:cNvPr>
          <p:cNvSpPr txBox="1"/>
          <p:nvPr/>
        </p:nvSpPr>
        <p:spPr>
          <a:xfrm>
            <a:off x="7577037" y="6392385"/>
            <a:ext cx="458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(Xia*, Fan*, Emanuel*, et al PNAS, Sept 2019)</a:t>
            </a:r>
          </a:p>
        </p:txBody>
      </p:sp>
    </p:spTree>
    <p:extLst>
      <p:ext uri="{BB962C8B-B14F-4D97-AF65-F5344CB8AC3E}">
        <p14:creationId xmlns:p14="http://schemas.microsoft.com/office/powerpoint/2010/main" val="3805035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DB2F48F-7471-614A-A195-8ACF3AB5C17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Nuclear vs. cytoplasmic subcellular organization of mRNAs is linked to the regulation of protein expression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E3511E-2A92-7F4B-8616-5A27410A9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469" y="2679855"/>
            <a:ext cx="2679700" cy="34163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E642102-FBE7-D248-BCAD-A0B6C285AD9F}"/>
              </a:ext>
            </a:extLst>
          </p:cNvPr>
          <p:cNvSpPr/>
          <p:nvPr/>
        </p:nvSpPr>
        <p:spPr>
          <a:xfrm>
            <a:off x="1920164" y="5701272"/>
            <a:ext cx="1711817" cy="57954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768FE3-8472-E44D-B401-2D9DA1CA9949}"/>
              </a:ext>
            </a:extLst>
          </p:cNvPr>
          <p:cNvSpPr/>
          <p:nvPr/>
        </p:nvSpPr>
        <p:spPr>
          <a:xfrm>
            <a:off x="592502" y="5411497"/>
            <a:ext cx="1711817" cy="57954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98AB1E-4B95-D648-8C94-A10897CCE30E}"/>
              </a:ext>
            </a:extLst>
          </p:cNvPr>
          <p:cNvSpPr/>
          <p:nvPr/>
        </p:nvSpPr>
        <p:spPr>
          <a:xfrm>
            <a:off x="3051274" y="4712105"/>
            <a:ext cx="592896" cy="35772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87310C-5EC4-0F4C-9CE8-B501B2E05E2A}"/>
              </a:ext>
            </a:extLst>
          </p:cNvPr>
          <p:cNvSpPr/>
          <p:nvPr/>
        </p:nvSpPr>
        <p:spPr>
          <a:xfrm>
            <a:off x="3335533" y="4354382"/>
            <a:ext cx="592896" cy="35772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EAF6AC-4A42-2442-8C7D-07B2D84D7CF0}"/>
              </a:ext>
            </a:extLst>
          </p:cNvPr>
          <p:cNvSpPr/>
          <p:nvPr/>
        </p:nvSpPr>
        <p:spPr>
          <a:xfrm>
            <a:off x="3039085" y="3794666"/>
            <a:ext cx="592896" cy="35772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9FE332D-7746-DA47-A21E-542D03786398}"/>
              </a:ext>
            </a:extLst>
          </p:cNvPr>
          <p:cNvSpPr/>
          <p:nvPr/>
        </p:nvSpPr>
        <p:spPr>
          <a:xfrm>
            <a:off x="3347721" y="3193369"/>
            <a:ext cx="592896" cy="35772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D715D3-2747-1843-A7F2-4CB42A5ED239}"/>
              </a:ext>
            </a:extLst>
          </p:cNvPr>
          <p:cNvSpPr/>
          <p:nvPr/>
        </p:nvSpPr>
        <p:spPr>
          <a:xfrm>
            <a:off x="3051413" y="2700676"/>
            <a:ext cx="592896" cy="35772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CC642F-0EE5-9F44-9CF8-B43E473A2D32}"/>
              </a:ext>
            </a:extLst>
          </p:cNvPr>
          <p:cNvSpPr txBox="1"/>
          <p:nvPr/>
        </p:nvSpPr>
        <p:spPr>
          <a:xfrm>
            <a:off x="8287520" y="6104026"/>
            <a:ext cx="3817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(La </a:t>
            </a:r>
            <a:r>
              <a:rPr lang="en-US" b="1" dirty="0" err="1"/>
              <a:t>Manno</a:t>
            </a:r>
            <a:r>
              <a:rPr lang="en-US" b="1" dirty="0"/>
              <a:t>, et al Nature, August 2018)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2ACE03-4F11-EF40-BFA1-9F8D7896F90B}"/>
              </a:ext>
            </a:extLst>
          </p:cNvPr>
          <p:cNvSpPr txBox="1"/>
          <p:nvPr/>
        </p:nvSpPr>
        <p:spPr>
          <a:xfrm>
            <a:off x="7577037" y="6392385"/>
            <a:ext cx="458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(Xia*, Fan*, Emanuel*, et al PNAS, Sept 2019)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C928C3-F691-A24E-9EEE-9A4CE32EF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2233" y="2660805"/>
            <a:ext cx="4165600" cy="3454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61B24CF-64AF-D444-B344-2AD344F4D188}"/>
              </a:ext>
            </a:extLst>
          </p:cNvPr>
          <p:cNvSpPr/>
          <p:nvPr/>
        </p:nvSpPr>
        <p:spPr>
          <a:xfrm>
            <a:off x="5022574" y="2660805"/>
            <a:ext cx="3498755" cy="286535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8A20F4D-5F41-DB4C-9D90-F159F72D759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4466" y="4556761"/>
            <a:ext cx="468221" cy="3901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D242F0-8DEF-9749-8FB8-A845DA05240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6932" y="4679829"/>
            <a:ext cx="448301" cy="33725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808A534-FACE-6347-A813-47FBB3CAFBA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9127" y="5040496"/>
            <a:ext cx="440335" cy="33126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5C38592-F43F-2842-9A7D-FEC573ACB4E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6249" y="4316792"/>
            <a:ext cx="448301" cy="3372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CFEC4E4-523C-FD4B-ADDA-80293D6FD9B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408" y="4154391"/>
            <a:ext cx="448301" cy="3372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48021D1-D966-474A-B31A-FFDC3D20A25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9724" y="3763425"/>
            <a:ext cx="448301" cy="3372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04196F6-9A48-1541-BC73-2A6F631074C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901" y="3598149"/>
            <a:ext cx="538181" cy="44576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2547D01-6F7A-5541-B3F3-026F6FD5428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082" y="3431445"/>
            <a:ext cx="538181" cy="44576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AA6AAC5-94D4-614D-8D04-25EC72C9B00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8803" y="4139571"/>
            <a:ext cx="468221" cy="39018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9DE5B93-1C9E-D742-AB88-4A8674C9817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8016" y="4732574"/>
            <a:ext cx="448301" cy="33725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481DEC4-B5B0-1D4E-A1BA-06478818CE4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1584" y="4946945"/>
            <a:ext cx="448301" cy="33725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8DD5FF4-73D2-AB4C-9AAF-35809CF3AFD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8323" y="4352555"/>
            <a:ext cx="448301" cy="33725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CC90D77-5992-8C4E-B8A9-35E5F8B7765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879" y="3560103"/>
            <a:ext cx="448301" cy="3372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DA2612-AB7B-0641-9399-92D7F45CAF0C}"/>
              </a:ext>
            </a:extLst>
          </p:cNvPr>
          <p:cNvSpPr txBox="1"/>
          <p:nvPr/>
        </p:nvSpPr>
        <p:spPr>
          <a:xfrm>
            <a:off x="5316725" y="2616311"/>
            <a:ext cx="1996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Oligodendrocyte </a:t>
            </a:r>
          </a:p>
          <a:p>
            <a:pPr algn="ctr"/>
            <a:r>
              <a:rPr lang="en-US" b="1" dirty="0"/>
              <a:t>maturation marker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45B82DC-0018-47F5-7CFA-348B8E5EE009}"/>
                  </a:ext>
                </a:extLst>
              </p14:cNvPr>
              <p14:cNvContentPartPr/>
              <p14:nvPr/>
            </p14:nvContentPartPr>
            <p14:xfrm>
              <a:off x="4388400" y="2422440"/>
              <a:ext cx="5105880" cy="32122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45B82DC-0018-47F5-7CFA-348B8E5EE00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379040" y="2413080"/>
                <a:ext cx="5124600" cy="3231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709291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DB2F48F-7471-614A-A195-8ACF3AB5C17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Nuclear vs. cytoplasmic subcellular organization of mRNAs is linked to the regulation of protein expression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E3511E-2A92-7F4B-8616-5A27410A9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469" y="2679855"/>
            <a:ext cx="2679700" cy="34163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E642102-FBE7-D248-BCAD-A0B6C285AD9F}"/>
              </a:ext>
            </a:extLst>
          </p:cNvPr>
          <p:cNvSpPr/>
          <p:nvPr/>
        </p:nvSpPr>
        <p:spPr>
          <a:xfrm>
            <a:off x="1920164" y="5701272"/>
            <a:ext cx="1711817" cy="57954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768FE3-8472-E44D-B401-2D9DA1CA9949}"/>
              </a:ext>
            </a:extLst>
          </p:cNvPr>
          <p:cNvSpPr/>
          <p:nvPr/>
        </p:nvSpPr>
        <p:spPr>
          <a:xfrm>
            <a:off x="592502" y="5411497"/>
            <a:ext cx="1711817" cy="57954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98AB1E-4B95-D648-8C94-A10897CCE30E}"/>
              </a:ext>
            </a:extLst>
          </p:cNvPr>
          <p:cNvSpPr/>
          <p:nvPr/>
        </p:nvSpPr>
        <p:spPr>
          <a:xfrm>
            <a:off x="3051274" y="4712105"/>
            <a:ext cx="592896" cy="35772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87310C-5EC4-0F4C-9CE8-B501B2E05E2A}"/>
              </a:ext>
            </a:extLst>
          </p:cNvPr>
          <p:cNvSpPr/>
          <p:nvPr/>
        </p:nvSpPr>
        <p:spPr>
          <a:xfrm>
            <a:off x="3335533" y="4354382"/>
            <a:ext cx="592896" cy="35772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EAF6AC-4A42-2442-8C7D-07B2D84D7CF0}"/>
              </a:ext>
            </a:extLst>
          </p:cNvPr>
          <p:cNvSpPr/>
          <p:nvPr/>
        </p:nvSpPr>
        <p:spPr>
          <a:xfrm>
            <a:off x="3039085" y="3794666"/>
            <a:ext cx="592896" cy="35772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9FE332D-7746-DA47-A21E-542D03786398}"/>
              </a:ext>
            </a:extLst>
          </p:cNvPr>
          <p:cNvSpPr/>
          <p:nvPr/>
        </p:nvSpPr>
        <p:spPr>
          <a:xfrm>
            <a:off x="3347721" y="3193369"/>
            <a:ext cx="592896" cy="35772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D715D3-2747-1843-A7F2-4CB42A5ED239}"/>
              </a:ext>
            </a:extLst>
          </p:cNvPr>
          <p:cNvSpPr/>
          <p:nvPr/>
        </p:nvSpPr>
        <p:spPr>
          <a:xfrm>
            <a:off x="3051413" y="2700676"/>
            <a:ext cx="592896" cy="35772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CC642F-0EE5-9F44-9CF8-B43E473A2D32}"/>
              </a:ext>
            </a:extLst>
          </p:cNvPr>
          <p:cNvSpPr txBox="1"/>
          <p:nvPr/>
        </p:nvSpPr>
        <p:spPr>
          <a:xfrm>
            <a:off x="8287520" y="6104026"/>
            <a:ext cx="3817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(La </a:t>
            </a:r>
            <a:r>
              <a:rPr lang="en-US" b="1" dirty="0" err="1"/>
              <a:t>Manno</a:t>
            </a:r>
            <a:r>
              <a:rPr lang="en-US" b="1" dirty="0"/>
              <a:t>, et al Nature, August 2018)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2ACE03-4F11-EF40-BFA1-9F8D7896F90B}"/>
              </a:ext>
            </a:extLst>
          </p:cNvPr>
          <p:cNvSpPr txBox="1"/>
          <p:nvPr/>
        </p:nvSpPr>
        <p:spPr>
          <a:xfrm>
            <a:off x="7577037" y="6392385"/>
            <a:ext cx="458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(Xia*, Fan*, Emanuel*, et al PNAS, Sept 2019)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C928C3-F691-A24E-9EEE-9A4CE32EF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2233" y="2660805"/>
            <a:ext cx="4165600" cy="34544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09D69B0-AB75-30BE-B670-3C3006ED3353}"/>
                  </a:ext>
                </a:extLst>
              </p14:cNvPr>
              <p14:cNvContentPartPr/>
              <p14:nvPr/>
            </p14:nvContentPartPr>
            <p14:xfrm>
              <a:off x="5706360" y="4060080"/>
              <a:ext cx="486360" cy="9878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09D69B0-AB75-30BE-B670-3C3006ED335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97000" y="4050720"/>
                <a:ext cx="505080" cy="1006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688073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DB2F48F-7471-614A-A195-8ACF3AB5C17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RNA velocity </a:t>
            </a:r>
            <a:r>
              <a:rPr lang="en-US" i="1" dirty="0"/>
              <a:t>in situ </a:t>
            </a:r>
            <a:r>
              <a:rPr lang="en-US" dirty="0"/>
              <a:t>analysis leverages </a:t>
            </a:r>
            <a:br>
              <a:rPr lang="en-US" dirty="0"/>
            </a:br>
            <a:r>
              <a:rPr lang="en-US" dirty="0"/>
              <a:t>nuclear and cytoplasmic gene expression to predict the future transcriptional state of cells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82456F-BF0B-344F-A023-78767B57B159}"/>
              </a:ext>
            </a:extLst>
          </p:cNvPr>
          <p:cNvSpPr txBox="1"/>
          <p:nvPr/>
        </p:nvSpPr>
        <p:spPr>
          <a:xfrm>
            <a:off x="8287520" y="6104026"/>
            <a:ext cx="3817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(La </a:t>
            </a:r>
            <a:r>
              <a:rPr lang="en-US" b="1" dirty="0" err="1"/>
              <a:t>Manno</a:t>
            </a:r>
            <a:r>
              <a:rPr lang="en-US" b="1" dirty="0"/>
              <a:t>, et al Nature, August 2018)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E3511E-2A92-7F4B-8616-5A27410A9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469" y="2679855"/>
            <a:ext cx="2679700" cy="3416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4095ED-AE4F-8048-9881-58B653AD6B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4733" y="3162459"/>
            <a:ext cx="3383300" cy="17581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AB9563-0749-4F45-BB01-F0B2FD44D155}"/>
              </a:ext>
            </a:extLst>
          </p:cNvPr>
          <p:cNvSpPr txBox="1"/>
          <p:nvPr/>
        </p:nvSpPr>
        <p:spPr>
          <a:xfrm>
            <a:off x="7577037" y="6392385"/>
            <a:ext cx="458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(Xia*, Fan*, Emanuel*, et al PNAS, Sept 2019)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0290467-B14B-E04A-B497-9506117FB91A}"/>
              </a:ext>
            </a:extLst>
          </p:cNvPr>
          <p:cNvSpPr/>
          <p:nvPr/>
        </p:nvSpPr>
        <p:spPr>
          <a:xfrm>
            <a:off x="5832389" y="3274541"/>
            <a:ext cx="1285103" cy="5931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99852F-8AF4-6143-8FD1-730ED258C234}"/>
              </a:ext>
            </a:extLst>
          </p:cNvPr>
          <p:cNvSpPr/>
          <p:nvPr/>
        </p:nvSpPr>
        <p:spPr>
          <a:xfrm>
            <a:off x="5463831" y="4041536"/>
            <a:ext cx="2113206" cy="5931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A0AF1B7-FC80-4F75-9F39-CD6DEA499357}"/>
                  </a:ext>
                </a:extLst>
              </p14:cNvPr>
              <p14:cNvContentPartPr/>
              <p14:nvPr/>
            </p14:nvContentPartPr>
            <p14:xfrm>
              <a:off x="935640" y="2637360"/>
              <a:ext cx="5371200" cy="37843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A0AF1B7-FC80-4F75-9F39-CD6DEA49935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26280" y="2628000"/>
                <a:ext cx="5389920" cy="3803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652591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A2C5A-CB70-BC45-B75C-C17EE6135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Multiplexed </a:t>
            </a:r>
            <a:r>
              <a:rPr lang="en-US" dirty="0" err="1"/>
              <a:t>smFISH</a:t>
            </a:r>
            <a:r>
              <a:rPr lang="en-US" dirty="0"/>
              <a:t> IRL</a:t>
            </a:r>
          </a:p>
        </p:txBody>
      </p:sp>
    </p:spTree>
    <p:extLst>
      <p:ext uri="{BB962C8B-B14F-4D97-AF65-F5344CB8AC3E}">
        <p14:creationId xmlns:p14="http://schemas.microsoft.com/office/powerpoint/2010/main" val="32898424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DB2F48F-7471-614A-A195-8ACF3AB5C17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RNA velocity </a:t>
            </a:r>
            <a:r>
              <a:rPr lang="en-US" i="1" dirty="0"/>
              <a:t>in situ </a:t>
            </a:r>
            <a:r>
              <a:rPr lang="en-US" dirty="0"/>
              <a:t>analysis leverages </a:t>
            </a:r>
            <a:br>
              <a:rPr lang="en-US" dirty="0"/>
            </a:br>
            <a:r>
              <a:rPr lang="en-US" dirty="0"/>
              <a:t>nuclear and cytoplasmic gene expression to predict the future transcriptional state of cells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82456F-BF0B-344F-A023-78767B57B159}"/>
              </a:ext>
            </a:extLst>
          </p:cNvPr>
          <p:cNvSpPr txBox="1"/>
          <p:nvPr/>
        </p:nvSpPr>
        <p:spPr>
          <a:xfrm>
            <a:off x="8287520" y="6104026"/>
            <a:ext cx="3817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(La </a:t>
            </a:r>
            <a:r>
              <a:rPr lang="en-US" b="1" dirty="0" err="1"/>
              <a:t>Manno</a:t>
            </a:r>
            <a:r>
              <a:rPr lang="en-US" b="1" dirty="0"/>
              <a:t>, et al Nature, August 2018)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E3511E-2A92-7F4B-8616-5A27410A9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469" y="2679855"/>
            <a:ext cx="2679700" cy="3416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4095ED-AE4F-8048-9881-58B653AD6B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4733" y="3162459"/>
            <a:ext cx="3383300" cy="17581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AB9563-0749-4F45-BB01-F0B2FD44D155}"/>
              </a:ext>
            </a:extLst>
          </p:cNvPr>
          <p:cNvSpPr txBox="1"/>
          <p:nvPr/>
        </p:nvSpPr>
        <p:spPr>
          <a:xfrm>
            <a:off x="7577037" y="6392385"/>
            <a:ext cx="458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(Xia*, Fan*, Emanuel*, et al PNAS, Sept 2019)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6D039C-0B85-914C-A362-369C6A5E99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0500" y="2990099"/>
            <a:ext cx="3257031" cy="266502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1A1F8A6-234A-D04A-B6DF-AE2AF3097E96}"/>
              </a:ext>
            </a:extLst>
          </p:cNvPr>
          <p:cNvSpPr/>
          <p:nvPr/>
        </p:nvSpPr>
        <p:spPr>
          <a:xfrm>
            <a:off x="9119286" y="3929449"/>
            <a:ext cx="1606379" cy="172567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12F074D-A7C8-7750-D4F1-613314AFCD91}"/>
                  </a:ext>
                </a:extLst>
              </p14:cNvPr>
              <p14:cNvContentPartPr/>
              <p14:nvPr/>
            </p14:nvContentPartPr>
            <p14:xfrm>
              <a:off x="5392440" y="3444480"/>
              <a:ext cx="4836960" cy="9244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12F074D-A7C8-7750-D4F1-613314AFCD9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83080" y="3435120"/>
                <a:ext cx="4855680" cy="943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669737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DB2F48F-7471-614A-A195-8ACF3AB5C17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RNA velocity </a:t>
            </a:r>
            <a:r>
              <a:rPr lang="en-US" i="1" dirty="0"/>
              <a:t>in situ </a:t>
            </a:r>
            <a:r>
              <a:rPr lang="en-US" dirty="0"/>
              <a:t>analysis leverages </a:t>
            </a:r>
            <a:br>
              <a:rPr lang="en-US" dirty="0"/>
            </a:br>
            <a:r>
              <a:rPr lang="en-US" dirty="0"/>
              <a:t>nuclear and cytoplasmic gene expression to predict the future transcriptional state of cells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82456F-BF0B-344F-A023-78767B57B159}"/>
              </a:ext>
            </a:extLst>
          </p:cNvPr>
          <p:cNvSpPr txBox="1"/>
          <p:nvPr/>
        </p:nvSpPr>
        <p:spPr>
          <a:xfrm>
            <a:off x="8287520" y="6104026"/>
            <a:ext cx="3817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(La </a:t>
            </a:r>
            <a:r>
              <a:rPr lang="en-US" b="1" dirty="0" err="1"/>
              <a:t>Manno</a:t>
            </a:r>
            <a:r>
              <a:rPr lang="en-US" b="1" dirty="0"/>
              <a:t>, et al Nature, August 2018)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E3511E-2A92-7F4B-8616-5A27410A9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469" y="2679855"/>
            <a:ext cx="2679700" cy="3416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4095ED-AE4F-8048-9881-58B653AD6B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4733" y="3162459"/>
            <a:ext cx="3383300" cy="17581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AB9563-0749-4F45-BB01-F0B2FD44D155}"/>
              </a:ext>
            </a:extLst>
          </p:cNvPr>
          <p:cNvSpPr txBox="1"/>
          <p:nvPr/>
        </p:nvSpPr>
        <p:spPr>
          <a:xfrm>
            <a:off x="7577037" y="6392385"/>
            <a:ext cx="458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(Xia*, Fan*, Emanuel*, et al PNAS, Sept 2019)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6D039C-0B85-914C-A362-369C6A5E99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0500" y="2990099"/>
            <a:ext cx="3257031" cy="266502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7BAD774-AB51-654F-8362-B484484BD676}"/>
              </a:ext>
            </a:extLst>
          </p:cNvPr>
          <p:cNvSpPr/>
          <p:nvPr/>
        </p:nvSpPr>
        <p:spPr>
          <a:xfrm>
            <a:off x="6191653" y="5048111"/>
            <a:ext cx="1606379" cy="80366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98950EF-9381-1EFA-5A94-479DA2BEAAA9}"/>
                  </a:ext>
                </a:extLst>
              </p14:cNvPr>
              <p14:cNvContentPartPr/>
              <p14:nvPr/>
            </p14:nvContentPartPr>
            <p14:xfrm>
              <a:off x="5585760" y="3516840"/>
              <a:ext cx="5886720" cy="24339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98950EF-9381-1EFA-5A94-479DA2BEAAA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76400" y="3507480"/>
                <a:ext cx="5905440" cy="2452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28889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DB2F48F-7471-614A-A195-8ACF3AB5C17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RNA velocity </a:t>
            </a:r>
            <a:r>
              <a:rPr lang="en-US" i="1" dirty="0"/>
              <a:t>in situ </a:t>
            </a:r>
            <a:r>
              <a:rPr lang="en-US" dirty="0"/>
              <a:t>analysis leverages </a:t>
            </a:r>
            <a:br>
              <a:rPr lang="en-US" dirty="0"/>
            </a:br>
            <a:r>
              <a:rPr lang="en-US" dirty="0"/>
              <a:t>nuclear and cytoplasmic gene expression to predict the future transcriptional state of cells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82456F-BF0B-344F-A023-78767B57B159}"/>
              </a:ext>
            </a:extLst>
          </p:cNvPr>
          <p:cNvSpPr txBox="1"/>
          <p:nvPr/>
        </p:nvSpPr>
        <p:spPr>
          <a:xfrm>
            <a:off x="8287520" y="6104026"/>
            <a:ext cx="3817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(La </a:t>
            </a:r>
            <a:r>
              <a:rPr lang="en-US" b="1" dirty="0" err="1"/>
              <a:t>Manno</a:t>
            </a:r>
            <a:r>
              <a:rPr lang="en-US" b="1" dirty="0"/>
              <a:t>, et al Nature, August 2018)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E3511E-2A92-7F4B-8616-5A27410A9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469" y="2679855"/>
            <a:ext cx="2679700" cy="3416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4095ED-AE4F-8048-9881-58B653AD6B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4733" y="3162459"/>
            <a:ext cx="3383300" cy="17581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AB9563-0749-4F45-BB01-F0B2FD44D155}"/>
              </a:ext>
            </a:extLst>
          </p:cNvPr>
          <p:cNvSpPr txBox="1"/>
          <p:nvPr/>
        </p:nvSpPr>
        <p:spPr>
          <a:xfrm>
            <a:off x="7577037" y="6392385"/>
            <a:ext cx="458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(Xia*, Fan*, Emanuel*, et al PNAS, Sept 2019)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6D039C-0B85-914C-A362-369C6A5E99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0500" y="2990099"/>
            <a:ext cx="3257031" cy="26650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D0CEEA-62FF-C745-BF24-311789B53F9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689"/>
          <a:stretch/>
        </p:blipFill>
        <p:spPr>
          <a:xfrm>
            <a:off x="4235504" y="5869575"/>
            <a:ext cx="3059131" cy="55474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7BAD774-AB51-654F-8362-B484484BD676}"/>
              </a:ext>
            </a:extLst>
          </p:cNvPr>
          <p:cNvSpPr/>
          <p:nvPr/>
        </p:nvSpPr>
        <p:spPr>
          <a:xfrm>
            <a:off x="6191653" y="5048111"/>
            <a:ext cx="1606379" cy="80366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503C69-0032-0745-8A5C-320898E13C25}"/>
              </a:ext>
            </a:extLst>
          </p:cNvPr>
          <p:cNvSpPr txBox="1"/>
          <p:nvPr/>
        </p:nvSpPr>
        <p:spPr>
          <a:xfrm>
            <a:off x="4443883" y="4914292"/>
            <a:ext cx="2724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Assuming constant velocity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07BBC5-0884-2B4F-AF94-E8EE825440B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4660867" y="5235543"/>
            <a:ext cx="2788745" cy="78393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E385955-1419-7B44-BFFD-7F0CC603B086}"/>
              </a:ext>
            </a:extLst>
          </p:cNvPr>
          <p:cNvSpPr/>
          <p:nvPr/>
        </p:nvSpPr>
        <p:spPr>
          <a:xfrm>
            <a:off x="5844864" y="5850680"/>
            <a:ext cx="1590972" cy="65296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326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DB2F48F-7471-614A-A195-8ACF3AB5C17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RNA velocity </a:t>
            </a:r>
            <a:r>
              <a:rPr lang="en-US" i="1" dirty="0"/>
              <a:t>in situ </a:t>
            </a:r>
            <a:r>
              <a:rPr lang="en-US" dirty="0"/>
              <a:t>analysis leverages </a:t>
            </a:r>
            <a:br>
              <a:rPr lang="en-US" dirty="0"/>
            </a:br>
            <a:r>
              <a:rPr lang="en-US" dirty="0"/>
              <a:t>nuclear and cytoplasmic gene expression to predict the future transcriptional state of cells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82456F-BF0B-344F-A023-78767B57B159}"/>
              </a:ext>
            </a:extLst>
          </p:cNvPr>
          <p:cNvSpPr txBox="1"/>
          <p:nvPr/>
        </p:nvSpPr>
        <p:spPr>
          <a:xfrm>
            <a:off x="8287520" y="6104026"/>
            <a:ext cx="3817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(La </a:t>
            </a:r>
            <a:r>
              <a:rPr lang="en-US" b="1" dirty="0" err="1"/>
              <a:t>Manno</a:t>
            </a:r>
            <a:r>
              <a:rPr lang="en-US" b="1" dirty="0"/>
              <a:t>, et al Nature, August 2018)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E3511E-2A92-7F4B-8616-5A27410A9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469" y="2679855"/>
            <a:ext cx="2679700" cy="3416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4095ED-AE4F-8048-9881-58B653AD6B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4733" y="3162459"/>
            <a:ext cx="3383300" cy="17581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AB9563-0749-4F45-BB01-F0B2FD44D155}"/>
              </a:ext>
            </a:extLst>
          </p:cNvPr>
          <p:cNvSpPr txBox="1"/>
          <p:nvPr/>
        </p:nvSpPr>
        <p:spPr>
          <a:xfrm>
            <a:off x="7577037" y="6392385"/>
            <a:ext cx="458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(Xia*, Fan*, Emanuel*, et al PNAS, Sept 2019)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6D039C-0B85-914C-A362-369C6A5E99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0500" y="2990099"/>
            <a:ext cx="3257031" cy="26650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D0CEEA-62FF-C745-BF24-311789B53F9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689"/>
          <a:stretch/>
        </p:blipFill>
        <p:spPr>
          <a:xfrm>
            <a:off x="4235504" y="5869575"/>
            <a:ext cx="3059131" cy="55474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7BAD774-AB51-654F-8362-B484484BD676}"/>
              </a:ext>
            </a:extLst>
          </p:cNvPr>
          <p:cNvSpPr/>
          <p:nvPr/>
        </p:nvSpPr>
        <p:spPr>
          <a:xfrm>
            <a:off x="6191653" y="5048111"/>
            <a:ext cx="1606379" cy="80366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503C69-0032-0745-8A5C-320898E13C25}"/>
              </a:ext>
            </a:extLst>
          </p:cNvPr>
          <p:cNvSpPr txBox="1"/>
          <p:nvPr/>
        </p:nvSpPr>
        <p:spPr>
          <a:xfrm>
            <a:off x="4443883" y="4914292"/>
            <a:ext cx="2724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Assuming constant velocity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07BBC5-0884-2B4F-AF94-E8EE825440B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4660867" y="5235543"/>
            <a:ext cx="2788745" cy="78393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4EA1A7D-525C-9F28-04B3-B6E09649C25B}"/>
                  </a:ext>
                </a:extLst>
              </p14:cNvPr>
              <p14:cNvContentPartPr/>
              <p14:nvPr/>
            </p14:nvContentPartPr>
            <p14:xfrm>
              <a:off x="4299120" y="4806000"/>
              <a:ext cx="5811840" cy="19170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4EA1A7D-525C-9F28-04B3-B6E09649C25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289760" y="4796640"/>
                <a:ext cx="5830560" cy="1935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27830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DB2F48F-7471-614A-A195-8ACF3AB5C17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RNA velocity </a:t>
            </a:r>
            <a:r>
              <a:rPr lang="en-US" i="1" dirty="0"/>
              <a:t>in situ </a:t>
            </a:r>
            <a:r>
              <a:rPr lang="en-US" dirty="0"/>
              <a:t>analysis leverages </a:t>
            </a:r>
            <a:br>
              <a:rPr lang="en-US" dirty="0"/>
            </a:br>
            <a:r>
              <a:rPr lang="en-US" dirty="0"/>
              <a:t>nuclear and cytoplasmic gene expression to predict the future transcriptional state of cells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82456F-BF0B-344F-A023-78767B57B159}"/>
              </a:ext>
            </a:extLst>
          </p:cNvPr>
          <p:cNvSpPr txBox="1"/>
          <p:nvPr/>
        </p:nvSpPr>
        <p:spPr>
          <a:xfrm>
            <a:off x="8287520" y="6104026"/>
            <a:ext cx="3817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(La </a:t>
            </a:r>
            <a:r>
              <a:rPr lang="en-US" b="1" dirty="0" err="1"/>
              <a:t>Manno</a:t>
            </a:r>
            <a:r>
              <a:rPr lang="en-US" b="1" dirty="0"/>
              <a:t>, et al Nature, August 2018)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4095ED-AE4F-8048-9881-58B653AD6B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4733" y="3162459"/>
            <a:ext cx="3383300" cy="17581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AB9563-0749-4F45-BB01-F0B2FD44D155}"/>
              </a:ext>
            </a:extLst>
          </p:cNvPr>
          <p:cNvSpPr txBox="1"/>
          <p:nvPr/>
        </p:nvSpPr>
        <p:spPr>
          <a:xfrm>
            <a:off x="7577037" y="6392385"/>
            <a:ext cx="458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(Xia*, Fan*, Emanuel*, et al PNAS, Sept 2019)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6D039C-0B85-914C-A362-369C6A5E99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0500" y="2990099"/>
            <a:ext cx="3257031" cy="266502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3C8A29F-40F6-FE4E-9477-D3FC79ACCD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900" y="2784372"/>
            <a:ext cx="4165600" cy="345440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067DF64D-0F51-8B43-B358-175CF944DF96}"/>
              </a:ext>
            </a:extLst>
          </p:cNvPr>
          <p:cNvSpPr/>
          <p:nvPr/>
        </p:nvSpPr>
        <p:spPr>
          <a:xfrm>
            <a:off x="803241" y="2784372"/>
            <a:ext cx="3498755" cy="286535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BA186896-DBEA-5940-A8C2-DC0F3044C4F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133" y="4680328"/>
            <a:ext cx="468221" cy="39018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8ED4A2B-D511-6B4D-8A22-D225DDF956C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7599" y="4803396"/>
            <a:ext cx="448301" cy="33725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F026F92-3546-6846-9CEA-C569B690F84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794" y="5164063"/>
            <a:ext cx="440335" cy="33126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59B0F9E-4683-5C4F-8649-76CD7CFA555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6916" y="4440359"/>
            <a:ext cx="448301" cy="33725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E87F369-4270-DB4F-8632-DFB0C1F6C93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2075" y="4277958"/>
            <a:ext cx="448301" cy="33725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5A14047-07EB-FA48-B8DF-D8F98EC1503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391" y="3886992"/>
            <a:ext cx="448301" cy="33725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81064290-E083-5141-99F7-8E8CD3E181F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568" y="3721716"/>
            <a:ext cx="538181" cy="44576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9AD208E-273A-3443-B933-AE5449DE7B5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1749" y="3555012"/>
            <a:ext cx="538181" cy="44576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43FFEB6-D3FF-DC40-90BC-725DB4B6C79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470" y="4263138"/>
            <a:ext cx="468221" cy="39018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E8C3AF56-9435-9D48-BFFD-35F109C7F18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8683" y="4856141"/>
            <a:ext cx="448301" cy="33725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BE36D1A-148A-354F-9810-07002EFE41D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251" y="5070512"/>
            <a:ext cx="448301" cy="33725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484396E-9DC7-A14F-96C3-13D0EA42373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8990" y="4476122"/>
            <a:ext cx="448301" cy="33725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ABBF34AF-5851-224C-B427-5D2E6B441CE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1546" y="3683670"/>
            <a:ext cx="448301" cy="337254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B8930449-D53E-6A44-AC87-5539770D5E77}"/>
              </a:ext>
            </a:extLst>
          </p:cNvPr>
          <p:cNvSpPr txBox="1"/>
          <p:nvPr/>
        </p:nvSpPr>
        <p:spPr>
          <a:xfrm>
            <a:off x="1097392" y="2739878"/>
            <a:ext cx="1996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Oligodendrocyte </a:t>
            </a:r>
          </a:p>
          <a:p>
            <a:pPr algn="ctr"/>
            <a:r>
              <a:rPr lang="en-US" b="1" dirty="0"/>
              <a:t>maturation marker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8F83E7A0-5067-3E47-993B-6E31637A63F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689"/>
          <a:stretch/>
        </p:blipFill>
        <p:spPr>
          <a:xfrm>
            <a:off x="4235504" y="5869575"/>
            <a:ext cx="3059131" cy="55474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20980E1D-1A23-7144-A6CE-C40F9BB4B74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4660867" y="5235543"/>
            <a:ext cx="2788745" cy="783934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51C50DE7-81CE-EF4A-B092-463EDF5654B2}"/>
              </a:ext>
            </a:extLst>
          </p:cNvPr>
          <p:cNvSpPr txBox="1"/>
          <p:nvPr/>
        </p:nvSpPr>
        <p:spPr>
          <a:xfrm>
            <a:off x="4443883" y="4914292"/>
            <a:ext cx="2724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Assuming constant velocity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4174961-586C-AFBF-F7F8-C8D88CCD92D3}"/>
                  </a:ext>
                </a:extLst>
              </p14:cNvPr>
              <p14:cNvContentPartPr/>
              <p14:nvPr/>
            </p14:nvContentPartPr>
            <p14:xfrm>
              <a:off x="1301760" y="3894480"/>
              <a:ext cx="1290240" cy="13618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4174961-586C-AFBF-F7F8-C8D88CCD92D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292400" y="3885120"/>
                <a:ext cx="1308960" cy="1380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28519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DB2F48F-7471-614A-A195-8ACF3AB5C17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RNA velocity </a:t>
            </a:r>
            <a:r>
              <a:rPr lang="en-US" i="1" dirty="0"/>
              <a:t>in situ </a:t>
            </a:r>
            <a:r>
              <a:rPr lang="en-US" dirty="0"/>
              <a:t>analysis leverages </a:t>
            </a:r>
            <a:br>
              <a:rPr lang="en-US" dirty="0"/>
            </a:br>
            <a:r>
              <a:rPr lang="en-US" dirty="0"/>
              <a:t>nuclear and cytoplasmic gene expression to predict the future transcriptional state of cells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B89161-A720-7F42-AB9A-3F5922E41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077891"/>
            <a:ext cx="1625600" cy="2374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D2093A-99D0-9442-8D69-4C405FF1A8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245" y="2497873"/>
            <a:ext cx="2041946" cy="37050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90EFAE-B5EC-D74A-B83F-7A1A3D378F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8208" y="3609398"/>
            <a:ext cx="3275207" cy="6392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704A5A-5088-7B41-819C-127958BB2C8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8207" y="4350408"/>
            <a:ext cx="3275207" cy="3693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019655-1B4D-8548-A7F0-6AD0D108BD0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3414" y="3772829"/>
            <a:ext cx="446049" cy="9469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020811-3CFE-6D47-9DB3-208BC24A8C43}"/>
              </a:ext>
            </a:extLst>
          </p:cNvPr>
          <p:cNvSpPr txBox="1"/>
          <p:nvPr/>
        </p:nvSpPr>
        <p:spPr>
          <a:xfrm>
            <a:off x="7577037" y="6392385"/>
            <a:ext cx="458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(Xia*, Fan*, Emanuel*, et al PNAS, Sept 2019)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D12E75B-57EA-DE6B-FF88-11B19CE14664}"/>
                  </a:ext>
                </a:extLst>
              </p14:cNvPr>
              <p14:cNvContentPartPr/>
              <p14:nvPr/>
            </p14:nvContentPartPr>
            <p14:xfrm>
              <a:off x="2241000" y="2475720"/>
              <a:ext cx="7215840" cy="39682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D12E75B-57EA-DE6B-FF88-11B19CE1466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231640" y="2466360"/>
                <a:ext cx="7234560" cy="3987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83682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A32E247-B545-7049-982C-B41EACCEA9F7}"/>
              </a:ext>
            </a:extLst>
          </p:cNvPr>
          <p:cNvSpPr txBox="1"/>
          <p:nvPr/>
        </p:nvSpPr>
        <p:spPr>
          <a:xfrm>
            <a:off x="8084634" y="6392385"/>
            <a:ext cx="3991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(Xia*, Fan*, Emanuel*, et al PNAS 2019)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A16C37-DB32-534B-8D95-83C7A1FD8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0394" y="2213871"/>
            <a:ext cx="3086100" cy="3314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D1833F-E2A8-A648-A2CF-30EE62847F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0" y="1895236"/>
            <a:ext cx="4419600" cy="42926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6A78DDE-8DC3-104F-BAF8-8206E5A067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Clustering analysis identifies transcriptionally distinct cell states among cultured U2OS cells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FDFAA43-6368-A845-8346-AB38CFC2E13E}"/>
              </a:ext>
            </a:extLst>
          </p:cNvPr>
          <p:cNvGrpSpPr/>
          <p:nvPr/>
        </p:nvGrpSpPr>
        <p:grpSpPr>
          <a:xfrm>
            <a:off x="547430" y="2470805"/>
            <a:ext cx="2465258" cy="2800830"/>
            <a:chOff x="88377" y="2112546"/>
            <a:chExt cx="4932043" cy="365166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54141AE-3663-4546-840C-5F4629465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097" y="2928864"/>
              <a:ext cx="3379906" cy="250314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52BEA68-9CEB-D146-AC8D-114F2956EFC3}"/>
                </a:ext>
              </a:extLst>
            </p:cNvPr>
            <p:cNvSpPr txBox="1"/>
            <p:nvPr/>
          </p:nvSpPr>
          <p:spPr>
            <a:xfrm>
              <a:off x="88377" y="2112546"/>
              <a:ext cx="4536935" cy="84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matrix of </a:t>
              </a:r>
            </a:p>
            <a:p>
              <a:pPr algn="ctr"/>
              <a:r>
                <a:rPr lang="en-US"/>
                <a:t>gene x cell</a:t>
              </a:r>
            </a:p>
          </p:txBody>
        </p:sp>
        <p:sp>
          <p:nvSpPr>
            <p:cNvPr id="12" name="Triangle 11">
              <a:extLst>
                <a:ext uri="{FF2B5EF4-FFF2-40B4-BE49-F238E27FC236}">
                  <a16:creationId xmlns:a16="http://schemas.microsoft.com/office/drawing/2014/main" id="{E22D080B-205F-EB4D-86E7-10BC81CF5FD6}"/>
                </a:ext>
              </a:extLst>
            </p:cNvPr>
            <p:cNvSpPr/>
            <p:nvPr/>
          </p:nvSpPr>
          <p:spPr>
            <a:xfrm rot="5400000">
              <a:off x="2867000" y="3610788"/>
              <a:ext cx="3651662" cy="655179"/>
            </a:xfrm>
            <a:prstGeom prst="triangle">
              <a:avLst>
                <a:gd name="adj" fmla="val 50325"/>
              </a:avLst>
            </a:prstGeom>
            <a:solidFill>
              <a:schemeClr val="bg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7F51C64-F095-E8B9-27BB-DCE7EA2246A2}"/>
                  </a:ext>
                </a:extLst>
              </p14:cNvPr>
              <p14:cNvContentPartPr/>
              <p14:nvPr/>
            </p14:nvContentPartPr>
            <p14:xfrm>
              <a:off x="3654360" y="1732320"/>
              <a:ext cx="7313400" cy="37612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7F51C64-F095-E8B9-27BB-DCE7EA2246A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45000" y="1722960"/>
                <a:ext cx="7332120" cy="378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7755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A32E247-B545-7049-982C-B41EACCEA9F7}"/>
              </a:ext>
            </a:extLst>
          </p:cNvPr>
          <p:cNvSpPr txBox="1"/>
          <p:nvPr/>
        </p:nvSpPr>
        <p:spPr>
          <a:xfrm>
            <a:off x="8084634" y="6392385"/>
            <a:ext cx="3991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(Xia*, Fan*, Emanuel*, et al PNAS 2019)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D1833F-E2A8-A648-A2CF-30EE62847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1895236"/>
            <a:ext cx="4419600" cy="42926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6A78DDE-8DC3-104F-BAF8-8206E5A067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Clustering analysis identifies transcriptionally distinct cell states among cultured U2OS cells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FDFAA43-6368-A845-8346-AB38CFC2E13E}"/>
              </a:ext>
            </a:extLst>
          </p:cNvPr>
          <p:cNvGrpSpPr/>
          <p:nvPr/>
        </p:nvGrpSpPr>
        <p:grpSpPr>
          <a:xfrm>
            <a:off x="547430" y="2470805"/>
            <a:ext cx="2465258" cy="2800830"/>
            <a:chOff x="88377" y="2112546"/>
            <a:chExt cx="4932043" cy="365166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54141AE-3663-4546-840C-5F4629465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097" y="2928864"/>
              <a:ext cx="3379906" cy="250314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52BEA68-9CEB-D146-AC8D-114F2956EFC3}"/>
                </a:ext>
              </a:extLst>
            </p:cNvPr>
            <p:cNvSpPr txBox="1"/>
            <p:nvPr/>
          </p:nvSpPr>
          <p:spPr>
            <a:xfrm>
              <a:off x="88377" y="2112546"/>
              <a:ext cx="4536935" cy="84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matrix of </a:t>
              </a:r>
            </a:p>
            <a:p>
              <a:pPr algn="ctr"/>
              <a:r>
                <a:rPr lang="en-US"/>
                <a:t>gene x cell</a:t>
              </a:r>
            </a:p>
          </p:txBody>
        </p:sp>
        <p:sp>
          <p:nvSpPr>
            <p:cNvPr id="12" name="Triangle 11">
              <a:extLst>
                <a:ext uri="{FF2B5EF4-FFF2-40B4-BE49-F238E27FC236}">
                  <a16:creationId xmlns:a16="http://schemas.microsoft.com/office/drawing/2014/main" id="{E22D080B-205F-EB4D-86E7-10BC81CF5FD6}"/>
                </a:ext>
              </a:extLst>
            </p:cNvPr>
            <p:cNvSpPr/>
            <p:nvPr/>
          </p:nvSpPr>
          <p:spPr>
            <a:xfrm rot="5400000">
              <a:off x="2867000" y="3610788"/>
              <a:ext cx="3651662" cy="655179"/>
            </a:xfrm>
            <a:prstGeom prst="triangle">
              <a:avLst>
                <a:gd name="adj" fmla="val 50325"/>
              </a:avLst>
            </a:prstGeom>
            <a:solidFill>
              <a:schemeClr val="bg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9AF7D5C-98F0-5149-81F5-EFFDA1BA84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2862" y="2393012"/>
            <a:ext cx="3013632" cy="311084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51FC7BF-F2D3-CD30-626F-31EC6D463EFB}"/>
                  </a:ext>
                </a:extLst>
              </p14:cNvPr>
              <p14:cNvContentPartPr/>
              <p14:nvPr/>
            </p14:nvContentPartPr>
            <p14:xfrm>
              <a:off x="2215080" y="2670480"/>
              <a:ext cx="3984120" cy="35906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51FC7BF-F2D3-CD30-626F-31EC6D463EF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05720" y="2661120"/>
                <a:ext cx="4002840" cy="3609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1725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A32E247-B545-7049-982C-B41EACCEA9F7}"/>
              </a:ext>
            </a:extLst>
          </p:cNvPr>
          <p:cNvSpPr txBox="1"/>
          <p:nvPr/>
        </p:nvSpPr>
        <p:spPr>
          <a:xfrm>
            <a:off x="8084634" y="6392385"/>
            <a:ext cx="3991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(Xia*, Fan*, Emanuel*, et al PNAS 2019)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6A78DDE-8DC3-104F-BAF8-8206E5A067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RNA velocity </a:t>
            </a:r>
            <a:r>
              <a:rPr lang="en-US" i="1"/>
              <a:t>in situ </a:t>
            </a:r>
            <a:r>
              <a:rPr lang="en-US"/>
              <a:t>analysis provides a </a:t>
            </a:r>
            <a:br>
              <a:rPr lang="en-US"/>
            </a:br>
            <a:r>
              <a:rPr lang="en-US"/>
              <a:t>directed ordering of cells so we can look at </a:t>
            </a:r>
            <a:br>
              <a:rPr lang="en-US"/>
            </a:br>
            <a:r>
              <a:rPr lang="en-US"/>
              <a:t>gene expression as a function of </a:t>
            </a:r>
            <a:r>
              <a:rPr lang="en-US" err="1"/>
              <a:t>pseudotime</a:t>
            </a: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0C278E-ADB9-CC44-9995-B7D14D6F3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486114"/>
            <a:ext cx="3013632" cy="31108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FA9792-FB00-7944-AB96-2031DC49034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89853" y="2547312"/>
            <a:ext cx="2756830" cy="298844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4C0D394-58BD-3C42-B66D-4DADCBC621EA}"/>
              </a:ext>
            </a:extLst>
          </p:cNvPr>
          <p:cNvGrpSpPr/>
          <p:nvPr/>
        </p:nvGrpSpPr>
        <p:grpSpPr>
          <a:xfrm>
            <a:off x="8084634" y="2128205"/>
            <a:ext cx="2969321" cy="3765048"/>
            <a:chOff x="8084634" y="2128205"/>
            <a:chExt cx="2969321" cy="376504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2E6D4C0-753B-FD44-99D0-C932870EB4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84634" y="2189819"/>
              <a:ext cx="2969321" cy="3703434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CAC8687-B138-0044-8CDC-06E418C4011E}"/>
                </a:ext>
              </a:extLst>
            </p:cNvPr>
            <p:cNvSpPr txBox="1"/>
            <p:nvPr/>
          </p:nvSpPr>
          <p:spPr>
            <a:xfrm>
              <a:off x="8618018" y="2128205"/>
              <a:ext cx="6078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/>
                <a:t>MCM6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77DED53-C8C6-8749-BFF4-6555333D0F10}"/>
                </a:ext>
              </a:extLst>
            </p:cNvPr>
            <p:cNvSpPr txBox="1"/>
            <p:nvPr/>
          </p:nvSpPr>
          <p:spPr>
            <a:xfrm>
              <a:off x="8654886" y="3986100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/>
                <a:t>KIF2C</a:t>
              </a:r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7104815-AF81-E7D6-7924-A30BEF916F75}"/>
                  </a:ext>
                </a:extLst>
              </p14:cNvPr>
              <p14:cNvContentPartPr/>
              <p14:nvPr/>
            </p14:nvContentPartPr>
            <p14:xfrm>
              <a:off x="1499040" y="2577600"/>
              <a:ext cx="9362880" cy="28717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7104815-AF81-E7D6-7924-A30BEF916F7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89680" y="2568240"/>
                <a:ext cx="9381600" cy="2890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021687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9EFDC-AF2E-1748-AB88-46807215F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err="1"/>
              <a:t>Pseudotime</a:t>
            </a:r>
            <a:r>
              <a:rPr lang="en-US"/>
              <a:t> analysis identifies new cell-cycle genes and highlights gradual transcriptional change throughout select cell-cycle stages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B033021-90A0-6541-89D5-000D4E1B92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20093" y="2599632"/>
            <a:ext cx="4343400" cy="3771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897561-796B-8744-A087-B0F78DDA0C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4597" y="2287723"/>
            <a:ext cx="3556000" cy="3962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8C2D80-8167-6C41-9CC0-BBD6DDE2F410}"/>
              </a:ext>
            </a:extLst>
          </p:cNvPr>
          <p:cNvSpPr txBox="1"/>
          <p:nvPr/>
        </p:nvSpPr>
        <p:spPr>
          <a:xfrm>
            <a:off x="8084634" y="6392385"/>
            <a:ext cx="3991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(Xia*, Fan*, Emanuel*, et al PNAS 2019)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0C08E4-5F52-1C48-B3D9-03FE3DCF510D}"/>
              </a:ext>
            </a:extLst>
          </p:cNvPr>
          <p:cNvSpPr/>
          <p:nvPr/>
        </p:nvSpPr>
        <p:spPr>
          <a:xfrm>
            <a:off x="1211128" y="2436540"/>
            <a:ext cx="421680" cy="32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18E91A-C350-8545-91CF-A509BB5A1AFE}"/>
              </a:ext>
            </a:extLst>
          </p:cNvPr>
          <p:cNvSpPr txBox="1"/>
          <p:nvPr/>
        </p:nvSpPr>
        <p:spPr>
          <a:xfrm>
            <a:off x="4205094" y="2002755"/>
            <a:ext cx="1073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/>
              <a:t>Known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BA092B-5582-AA4D-9E6B-3948E9E99F03}"/>
              </a:ext>
            </a:extLst>
          </p:cNvPr>
          <p:cNvSpPr txBox="1"/>
          <p:nvPr/>
        </p:nvSpPr>
        <p:spPr>
          <a:xfrm>
            <a:off x="2243001" y="2002755"/>
            <a:ext cx="924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/>
              <a:t>Novel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F4CDD88-2DBF-C80E-09A6-06CD718A8695}"/>
                  </a:ext>
                </a:extLst>
              </p14:cNvPr>
              <p14:cNvContentPartPr/>
              <p14:nvPr/>
            </p14:nvContentPartPr>
            <p14:xfrm>
              <a:off x="1200960" y="1916280"/>
              <a:ext cx="10132200" cy="35449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F4CDD88-2DBF-C80E-09A6-06CD718A869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1600" y="1906920"/>
                <a:ext cx="10150920" cy="3563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38399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fferent, several&#10;&#10;Description automatically generated">
            <a:extLst>
              <a:ext uri="{FF2B5EF4-FFF2-40B4-BE49-F238E27FC236}">
                <a16:creationId xmlns:a16="http://schemas.microsoft.com/office/drawing/2014/main" id="{1B8ECB9D-866E-065B-70E1-A88DE2955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461" y="769256"/>
            <a:ext cx="7485078" cy="56138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AD8118-2B7C-3226-55E3-3162215FD171}"/>
              </a:ext>
            </a:extLst>
          </p:cNvPr>
          <p:cNvSpPr txBox="1"/>
          <p:nvPr/>
        </p:nvSpPr>
        <p:spPr>
          <a:xfrm>
            <a:off x="2353461" y="275754"/>
            <a:ext cx="7713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fix cells, hybridize encoding probe @46C over night, wash away unbound probes</a:t>
            </a:r>
          </a:p>
        </p:txBody>
      </p:sp>
    </p:spTree>
    <p:extLst>
      <p:ext uri="{BB962C8B-B14F-4D97-AF65-F5344CB8AC3E}">
        <p14:creationId xmlns:p14="http://schemas.microsoft.com/office/powerpoint/2010/main" val="13515626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[effects output image]">
            <a:extLst>
              <a:ext uri="{FF2B5EF4-FFF2-40B4-BE49-F238E27FC236}">
                <a16:creationId xmlns:a16="http://schemas.microsoft.com/office/drawing/2014/main" id="{B9BC01E7-D8EA-C449-85EC-EA66BC51D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381000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C2DC000-4241-2C09-6F71-F1C600D30467}"/>
                  </a:ext>
                </a:extLst>
              </p14:cNvPr>
              <p14:cNvContentPartPr/>
              <p14:nvPr/>
            </p14:nvContentPartPr>
            <p14:xfrm>
              <a:off x="8772840" y="650880"/>
              <a:ext cx="1171080" cy="3448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C2DC000-4241-2C09-6F71-F1C600D3046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63480" y="641520"/>
                <a:ext cx="1189800" cy="363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24525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A2C5A-CB70-BC45-B75C-C17EE6135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For those interesting in background:</a:t>
            </a:r>
            <a:br>
              <a:rPr lang="en-US" dirty="0"/>
            </a:br>
            <a:r>
              <a:rPr lang="en-US" dirty="0"/>
              <a:t>RNA velocity in single-cell sequencing</a:t>
            </a:r>
          </a:p>
        </p:txBody>
      </p:sp>
    </p:spTree>
    <p:extLst>
      <p:ext uri="{BB962C8B-B14F-4D97-AF65-F5344CB8AC3E}">
        <p14:creationId xmlns:p14="http://schemas.microsoft.com/office/powerpoint/2010/main" val="1355546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D5AEB76-C0CA-FD2F-79F4-902978726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RNA Velocity analysis started with single-cell RNA sequencing…how did the authors distinguish nascent from mature RNAs?</a:t>
            </a:r>
          </a:p>
        </p:txBody>
      </p:sp>
      <p:pic>
        <p:nvPicPr>
          <p:cNvPr id="1026" name="Picture 2" descr="Chemistry – Shalek Lab">
            <a:extLst>
              <a:ext uri="{FF2B5EF4-FFF2-40B4-BE49-F238E27FC236}">
                <a16:creationId xmlns:a16="http://schemas.microsoft.com/office/drawing/2014/main" id="{2C5673BA-8AE6-6889-DCC7-D73EE28643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9" b="50600"/>
          <a:stretch/>
        </p:blipFill>
        <p:spPr bwMode="auto">
          <a:xfrm>
            <a:off x="838200" y="1949798"/>
            <a:ext cx="10490199" cy="263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239395C-8AAF-DE91-9CB0-262324ABE8BC}"/>
                  </a:ext>
                </a:extLst>
              </p14:cNvPr>
              <p14:cNvContentPartPr/>
              <p14:nvPr/>
            </p14:nvContentPartPr>
            <p14:xfrm>
              <a:off x="249480" y="1464120"/>
              <a:ext cx="10356840" cy="52768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239395C-8AAF-DE91-9CB0-262324ABE8B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0120" y="1454760"/>
                <a:ext cx="10375560" cy="5295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262851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D4D44-5CA9-4944-891F-67DCE2EC4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517560"/>
          </a:xfrm>
        </p:spPr>
        <p:txBody>
          <a:bodyPr>
            <a:normAutofit/>
          </a:bodyPr>
          <a:lstStyle/>
          <a:p>
            <a:r>
              <a:rPr lang="en-US"/>
              <a:t>RNA velocity analysis leverages </a:t>
            </a:r>
            <a:br>
              <a:rPr lang="en-US"/>
            </a:br>
            <a:r>
              <a:rPr lang="en-US"/>
              <a:t>spliced and </a:t>
            </a:r>
            <a:r>
              <a:rPr lang="en-US" err="1"/>
              <a:t>unspliced</a:t>
            </a:r>
            <a:r>
              <a:rPr lang="en-US"/>
              <a:t> gene expression to predict the future transcriptional state of cells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68B1AB-85D1-8A4A-B100-A61966EAB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866" y="3294459"/>
            <a:ext cx="2196777" cy="31984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E6886C-992C-A74D-BB33-0A446280F5DD}"/>
              </a:ext>
            </a:extLst>
          </p:cNvPr>
          <p:cNvSpPr txBox="1"/>
          <p:nvPr/>
        </p:nvSpPr>
        <p:spPr>
          <a:xfrm>
            <a:off x="8560020" y="6096155"/>
            <a:ext cx="3041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(La </a:t>
            </a:r>
            <a:r>
              <a:rPr lang="en-US" b="1" err="1"/>
              <a:t>Manno</a:t>
            </a:r>
            <a:r>
              <a:rPr lang="en-US" b="1"/>
              <a:t>, et al Nature 2018)</a:t>
            </a:r>
          </a:p>
        </p:txBody>
      </p:sp>
    </p:spTree>
    <p:extLst>
      <p:ext uri="{BB962C8B-B14F-4D97-AF65-F5344CB8AC3E}">
        <p14:creationId xmlns:p14="http://schemas.microsoft.com/office/powerpoint/2010/main" val="2692318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D4D44-5CA9-4944-891F-67DCE2EC4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517560"/>
          </a:xfrm>
        </p:spPr>
        <p:txBody>
          <a:bodyPr>
            <a:normAutofit/>
          </a:bodyPr>
          <a:lstStyle/>
          <a:p>
            <a:r>
              <a:rPr lang="en-US"/>
              <a:t>RNA velocity analysis leverages </a:t>
            </a:r>
            <a:br>
              <a:rPr lang="en-US"/>
            </a:br>
            <a:r>
              <a:rPr lang="en-US"/>
              <a:t>spliced and </a:t>
            </a:r>
            <a:r>
              <a:rPr lang="en-US" err="1"/>
              <a:t>unspliced</a:t>
            </a:r>
            <a:r>
              <a:rPr lang="en-US"/>
              <a:t> gene expression to predict the future transcriptional state of cells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68B1AB-85D1-8A4A-B100-A61966EAB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866" y="3294459"/>
            <a:ext cx="2196777" cy="31984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FC9D19-BDB9-AE41-AEDC-50B48CB5F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8699" y="3069563"/>
            <a:ext cx="3299525" cy="33108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E6886C-992C-A74D-BB33-0A446280F5DD}"/>
              </a:ext>
            </a:extLst>
          </p:cNvPr>
          <p:cNvSpPr txBox="1"/>
          <p:nvPr/>
        </p:nvSpPr>
        <p:spPr>
          <a:xfrm>
            <a:off x="8560020" y="6096155"/>
            <a:ext cx="3041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(La </a:t>
            </a:r>
            <a:r>
              <a:rPr lang="en-US" b="1" err="1"/>
              <a:t>Manno</a:t>
            </a:r>
            <a:r>
              <a:rPr lang="en-US" b="1"/>
              <a:t>, et al Nature 2018)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54213F-60E5-1D44-BC05-E1B05AF2E0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8928" y="3975316"/>
            <a:ext cx="3275207" cy="6392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4D7D6D-77FC-9949-A6B1-271EA3CD63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8927" y="4716326"/>
            <a:ext cx="3275207" cy="3693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01D984-3237-8147-886B-25C03B241A0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34134" y="4138747"/>
            <a:ext cx="446049" cy="94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1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D4D44-5CA9-4944-891F-67DCE2EC4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517560"/>
          </a:xfrm>
        </p:spPr>
        <p:txBody>
          <a:bodyPr>
            <a:normAutofit/>
          </a:bodyPr>
          <a:lstStyle/>
          <a:p>
            <a:r>
              <a:rPr lang="en-US" dirty="0"/>
              <a:t>Dimensionality reduction and clustering analysis identifies transcriptionally distinct groups of cells in single cell RNA-seq data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023896-44F8-FE4D-BA4C-33764DA59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727" y="3101975"/>
            <a:ext cx="3263320" cy="29941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2D8916-536D-654C-BC3B-1F0363475007}"/>
              </a:ext>
            </a:extLst>
          </p:cNvPr>
          <p:cNvSpPr txBox="1"/>
          <p:nvPr/>
        </p:nvSpPr>
        <p:spPr>
          <a:xfrm>
            <a:off x="8560020" y="6096155"/>
            <a:ext cx="3041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(La </a:t>
            </a:r>
            <a:r>
              <a:rPr lang="en-US" b="1" err="1"/>
              <a:t>Manno</a:t>
            </a:r>
            <a:r>
              <a:rPr lang="en-US" b="1"/>
              <a:t>, et al Nature 2018)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B5EFC13-C574-2D4B-968D-7CD9B2D0DD24}"/>
              </a:ext>
            </a:extLst>
          </p:cNvPr>
          <p:cNvGrpSpPr/>
          <p:nvPr/>
        </p:nvGrpSpPr>
        <p:grpSpPr>
          <a:xfrm>
            <a:off x="931378" y="3198650"/>
            <a:ext cx="2465258" cy="2800830"/>
            <a:chOff x="88377" y="2112546"/>
            <a:chExt cx="4932043" cy="365166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64D1F7E-422A-614B-831D-CECFCCE7F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097" y="2928864"/>
              <a:ext cx="3379906" cy="250314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E2BC98B-FFEA-F847-ABA1-C60499AC16E4}"/>
                </a:ext>
              </a:extLst>
            </p:cNvPr>
            <p:cNvSpPr txBox="1"/>
            <p:nvPr/>
          </p:nvSpPr>
          <p:spPr>
            <a:xfrm>
              <a:off x="88377" y="2112546"/>
              <a:ext cx="4536935" cy="84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matrix of </a:t>
              </a:r>
            </a:p>
            <a:p>
              <a:pPr algn="ctr"/>
              <a:r>
                <a:rPr lang="en-US"/>
                <a:t>gene x cell</a:t>
              </a:r>
            </a:p>
          </p:txBody>
        </p:sp>
        <p:sp>
          <p:nvSpPr>
            <p:cNvPr id="11" name="Triangle 10">
              <a:extLst>
                <a:ext uri="{FF2B5EF4-FFF2-40B4-BE49-F238E27FC236}">
                  <a16:creationId xmlns:a16="http://schemas.microsoft.com/office/drawing/2014/main" id="{2DAA7238-854A-9143-8985-8BFCCF6FD668}"/>
                </a:ext>
              </a:extLst>
            </p:cNvPr>
            <p:cNvSpPr/>
            <p:nvPr/>
          </p:nvSpPr>
          <p:spPr>
            <a:xfrm rot="5400000">
              <a:off x="2867000" y="3610788"/>
              <a:ext cx="3651662" cy="655179"/>
            </a:xfrm>
            <a:prstGeom prst="triangle">
              <a:avLst>
                <a:gd name="adj" fmla="val 50325"/>
              </a:avLst>
            </a:prstGeom>
            <a:solidFill>
              <a:schemeClr val="bg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8268994-3AD6-3F71-8897-55598DF0FFA6}"/>
                  </a:ext>
                </a:extLst>
              </p14:cNvPr>
              <p14:cNvContentPartPr/>
              <p14:nvPr/>
            </p14:nvContentPartPr>
            <p14:xfrm>
              <a:off x="3544920" y="2671200"/>
              <a:ext cx="1125360" cy="9435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8268994-3AD6-3F71-8897-55598DF0FFA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35560" y="2661840"/>
                <a:ext cx="1144080" cy="962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024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D4D44-5CA9-4944-891F-67DCE2EC4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517560"/>
          </a:xfrm>
        </p:spPr>
        <p:txBody>
          <a:bodyPr>
            <a:normAutofit/>
          </a:bodyPr>
          <a:lstStyle/>
          <a:p>
            <a:r>
              <a:rPr lang="en-US" dirty="0"/>
              <a:t>RNA Velocity analysis relates these groups of cells as a part of an underlying directed cellular trajectory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023896-44F8-FE4D-BA4C-33764DA59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727" y="3101975"/>
            <a:ext cx="3263320" cy="29941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2D8916-536D-654C-BC3B-1F0363475007}"/>
              </a:ext>
            </a:extLst>
          </p:cNvPr>
          <p:cNvSpPr txBox="1"/>
          <p:nvPr/>
        </p:nvSpPr>
        <p:spPr>
          <a:xfrm>
            <a:off x="8560020" y="6096155"/>
            <a:ext cx="3041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(La </a:t>
            </a:r>
            <a:r>
              <a:rPr lang="en-US" b="1" err="1"/>
              <a:t>Manno</a:t>
            </a:r>
            <a:r>
              <a:rPr lang="en-US" b="1"/>
              <a:t>, et al Nature 2018)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B5EFC13-C574-2D4B-968D-7CD9B2D0DD24}"/>
              </a:ext>
            </a:extLst>
          </p:cNvPr>
          <p:cNvGrpSpPr/>
          <p:nvPr/>
        </p:nvGrpSpPr>
        <p:grpSpPr>
          <a:xfrm>
            <a:off x="931378" y="3198650"/>
            <a:ext cx="2465258" cy="2800830"/>
            <a:chOff x="88377" y="2112546"/>
            <a:chExt cx="4932043" cy="365166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64D1F7E-422A-614B-831D-CECFCCE7F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097" y="2928864"/>
              <a:ext cx="3379906" cy="250314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E2BC98B-FFEA-F847-ABA1-C60499AC16E4}"/>
                </a:ext>
              </a:extLst>
            </p:cNvPr>
            <p:cNvSpPr txBox="1"/>
            <p:nvPr/>
          </p:nvSpPr>
          <p:spPr>
            <a:xfrm>
              <a:off x="88377" y="2112546"/>
              <a:ext cx="4536935" cy="84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matrix of </a:t>
              </a:r>
            </a:p>
            <a:p>
              <a:pPr algn="ctr"/>
              <a:r>
                <a:rPr lang="en-US"/>
                <a:t>gene x cell</a:t>
              </a:r>
            </a:p>
          </p:txBody>
        </p:sp>
        <p:sp>
          <p:nvSpPr>
            <p:cNvPr id="11" name="Triangle 10">
              <a:extLst>
                <a:ext uri="{FF2B5EF4-FFF2-40B4-BE49-F238E27FC236}">
                  <a16:creationId xmlns:a16="http://schemas.microsoft.com/office/drawing/2014/main" id="{2DAA7238-854A-9143-8985-8BFCCF6FD668}"/>
                </a:ext>
              </a:extLst>
            </p:cNvPr>
            <p:cNvSpPr/>
            <p:nvPr/>
          </p:nvSpPr>
          <p:spPr>
            <a:xfrm rot="5400000">
              <a:off x="2867000" y="3610788"/>
              <a:ext cx="3651662" cy="655179"/>
            </a:xfrm>
            <a:prstGeom prst="triangle">
              <a:avLst>
                <a:gd name="adj" fmla="val 50325"/>
              </a:avLst>
            </a:prstGeom>
            <a:solidFill>
              <a:schemeClr val="bg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56FA9C91-FEF3-5940-B339-A1D3C6F223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2106" y="3347801"/>
            <a:ext cx="2865195" cy="261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7127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B2D8916-536D-654C-BC3B-1F0363475007}"/>
              </a:ext>
            </a:extLst>
          </p:cNvPr>
          <p:cNvSpPr txBox="1"/>
          <p:nvPr/>
        </p:nvSpPr>
        <p:spPr>
          <a:xfrm>
            <a:off x="8560020" y="6096155"/>
            <a:ext cx="3041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(La </a:t>
            </a:r>
            <a:r>
              <a:rPr lang="en-US" b="1" err="1"/>
              <a:t>Manno</a:t>
            </a:r>
            <a:r>
              <a:rPr lang="en-US" b="1"/>
              <a:t>, et al Nature 2018)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4AAEB23-B823-D548-9D7F-227D908F8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00" y="0"/>
            <a:ext cx="11645900" cy="60452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FB7F4C1-46EE-9A6E-76B4-C19B8FB5E783}"/>
                  </a:ext>
                </a:extLst>
              </p14:cNvPr>
              <p14:cNvContentPartPr/>
              <p14:nvPr/>
            </p14:nvContentPartPr>
            <p14:xfrm>
              <a:off x="1791000" y="1009080"/>
              <a:ext cx="6400440" cy="29289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FB7F4C1-46EE-9A6E-76B4-C19B8FB5E78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81640" y="999720"/>
                <a:ext cx="6419160" cy="2947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3645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74B5F-09BA-4FF6-598F-1872DC209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B9EB5B-E20F-21E6-7899-4ECD2AEE2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831975"/>
          </a:xfrm>
        </p:spPr>
        <p:txBody>
          <a:bodyPr/>
          <a:lstStyle/>
          <a:p>
            <a:r>
              <a:rPr lang="en-US" dirty="0"/>
              <a:t>Try out the software: </a:t>
            </a:r>
            <a:r>
              <a:rPr lang="en-US" dirty="0">
                <a:hlinkClick r:id="rId3"/>
              </a:rPr>
              <a:t>http://velocyto.org/</a:t>
            </a:r>
            <a:endParaRPr lang="en-US" dirty="0"/>
          </a:p>
          <a:p>
            <a:r>
              <a:rPr lang="en-US" dirty="0">
                <a:hlinkClick r:id="rId4"/>
              </a:rPr>
              <a:t>https://scvelo.readthedocs.io/en/stable/</a:t>
            </a:r>
            <a:r>
              <a:rPr lang="en-US" dirty="0"/>
              <a:t> </a:t>
            </a:r>
          </a:p>
          <a:p>
            <a:r>
              <a:rPr lang="en-US" dirty="0"/>
              <a:t>Little challenging to install so we will skip this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D823AD9-C969-C8AF-A58F-F4B306F87286}"/>
              </a:ext>
            </a:extLst>
          </p:cNvPr>
          <p:cNvSpPr txBox="1">
            <a:spLocks/>
          </p:cNvSpPr>
          <p:nvPr/>
        </p:nvSpPr>
        <p:spPr>
          <a:xfrm>
            <a:off x="838200" y="34290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Hands on component (for next class)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78F970D-CAD4-9F30-0CC4-99C38B77EC1D}"/>
              </a:ext>
            </a:extLst>
          </p:cNvPr>
          <p:cNvSpPr txBox="1">
            <a:spLocks/>
          </p:cNvSpPr>
          <p:nvPr/>
        </p:nvSpPr>
        <p:spPr>
          <a:xfrm>
            <a:off x="838200" y="4660900"/>
            <a:ext cx="10515600" cy="1831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Interactive visualizations with </a:t>
            </a:r>
            <a:r>
              <a:rPr lang="en-US" dirty="0" err="1"/>
              <a:t>gganimate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install in class and use next class (in case you run into issues)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2FB3EFA-9A59-F518-80A4-9E266436E397}"/>
                  </a:ext>
                </a:extLst>
              </p14:cNvPr>
              <p14:cNvContentPartPr/>
              <p14:nvPr/>
            </p14:nvContentPartPr>
            <p14:xfrm>
              <a:off x="5519520" y="5112000"/>
              <a:ext cx="862560" cy="144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2FB3EFA-9A59-F518-80A4-9E266436E39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10160" y="5102640"/>
                <a:ext cx="881280" cy="33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517566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81ED6D-AC59-5AD2-BAA6-8EED8EBA6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23DB6-6876-3C78-3E07-3061BA317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Reflection card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A7DC8-922C-9262-C337-F1362A47DB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/>
              <a:t>https://</a:t>
            </a:r>
            <a:r>
              <a:rPr lang="en-US" b="1" dirty="0" err="1"/>
              <a:t>bit.ly</a:t>
            </a:r>
            <a:r>
              <a:rPr lang="en-US" b="1" dirty="0"/>
              <a:t>/GDV24_rc</a:t>
            </a:r>
          </a:p>
        </p:txBody>
      </p:sp>
    </p:spTree>
    <p:extLst>
      <p:ext uri="{BB962C8B-B14F-4D97-AF65-F5344CB8AC3E}">
        <p14:creationId xmlns:p14="http://schemas.microsoft.com/office/powerpoint/2010/main" val="3376631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rojector, control panel&#10;&#10;Description automatically generated">
            <a:extLst>
              <a:ext uri="{FF2B5EF4-FFF2-40B4-BE49-F238E27FC236}">
                <a16:creationId xmlns:a16="http://schemas.microsoft.com/office/drawing/2014/main" id="{18A08CF5-F970-4425-62CC-027BA5F84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2571" y="1349773"/>
            <a:ext cx="6410103" cy="48075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C2D3F8-3D2E-195F-3715-577BC30B91A9}"/>
              </a:ext>
            </a:extLst>
          </p:cNvPr>
          <p:cNvSpPr txBox="1"/>
          <p:nvPr/>
        </p:nvSpPr>
        <p:spPr>
          <a:xfrm>
            <a:off x="1692198" y="329684"/>
            <a:ext cx="8807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flow on readout probes using microfluidics, wait a few minutes, wash away unbound probes</a:t>
            </a:r>
          </a:p>
        </p:txBody>
      </p:sp>
      <p:pic>
        <p:nvPicPr>
          <p:cNvPr id="8" name="Picture 7" descr="A picture containing indoor, equipment, cluttered&#10;&#10;Description automatically generated">
            <a:extLst>
              <a:ext uri="{FF2B5EF4-FFF2-40B4-BE49-F238E27FC236}">
                <a16:creationId xmlns:a16="http://schemas.microsoft.com/office/drawing/2014/main" id="{20777D20-E34F-820E-FECB-4076E56D0A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434" t="46614" r="37778"/>
          <a:stretch/>
        </p:blipFill>
        <p:spPr>
          <a:xfrm rot="5400000">
            <a:off x="689914" y="1334593"/>
            <a:ext cx="4807577" cy="483793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E14FED5-4FBC-229F-A01E-6015B810EED7}"/>
                  </a:ext>
                </a:extLst>
              </p14:cNvPr>
              <p14:cNvContentPartPr/>
              <p14:nvPr/>
            </p14:nvContentPartPr>
            <p14:xfrm>
              <a:off x="3287160" y="1821240"/>
              <a:ext cx="531720" cy="2592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E14FED5-4FBC-229F-A01E-6015B810EED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77800" y="1811880"/>
                <a:ext cx="550440" cy="277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00870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monitor, electronics, display&#10;&#10;Description automatically generated">
            <a:extLst>
              <a:ext uri="{FF2B5EF4-FFF2-40B4-BE49-F238E27FC236}">
                <a16:creationId xmlns:a16="http://schemas.microsoft.com/office/drawing/2014/main" id="{CC02F9C7-B17F-FC83-F767-A3F895692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720275" y="-107947"/>
            <a:ext cx="9681971" cy="72614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E3CF0A-2D68-276D-551E-F5AE9B852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499294" y="1556265"/>
            <a:ext cx="5682343" cy="42617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558B22-9779-7353-3E00-FE6FBF47BB9E}"/>
              </a:ext>
            </a:extLst>
          </p:cNvPr>
          <p:cNvSpPr txBox="1"/>
          <p:nvPr/>
        </p:nvSpPr>
        <p:spPr>
          <a:xfrm>
            <a:off x="4003984" y="329684"/>
            <a:ext cx="3995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take pictures across many fields of views</a:t>
            </a:r>
          </a:p>
        </p:txBody>
      </p:sp>
    </p:spTree>
    <p:extLst>
      <p:ext uri="{BB962C8B-B14F-4D97-AF65-F5344CB8AC3E}">
        <p14:creationId xmlns:p14="http://schemas.microsoft.com/office/powerpoint/2010/main" val="2272381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Moffitt Laboratory: in situ, single-cell &amp;#39;omics">
            <a:extLst>
              <a:ext uri="{FF2B5EF4-FFF2-40B4-BE49-F238E27FC236}">
                <a16:creationId xmlns:a16="http://schemas.microsoft.com/office/drawing/2014/main" id="{64F366DB-D7EA-D44D-BDC9-B255DECBC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97000"/>
            <a:ext cx="12192000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6C9307-4CA0-834C-A15B-5D7D9CA4E3CB}"/>
              </a:ext>
            </a:extLst>
          </p:cNvPr>
          <p:cNvSpPr txBox="1"/>
          <p:nvPr/>
        </p:nvSpPr>
        <p:spPr>
          <a:xfrm>
            <a:off x="111210" y="6390824"/>
            <a:ext cx="2667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Vizgen</a:t>
            </a:r>
            <a:r>
              <a:rPr lang="en-US" dirty="0"/>
              <a:t>, Moffitt lab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D6080F8-6B0C-9646-7F71-7EAFDC8D462B}"/>
                  </a:ext>
                </a:extLst>
              </p14:cNvPr>
              <p14:cNvContentPartPr/>
              <p14:nvPr/>
            </p14:nvContentPartPr>
            <p14:xfrm>
              <a:off x="4662360" y="353880"/>
              <a:ext cx="4695120" cy="24523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D6080F8-6B0C-9646-7F71-7EAFDC8D462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53000" y="344520"/>
                <a:ext cx="4713840" cy="2471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27709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4A3CFE-A4BF-8640-9388-9051B3823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470" y="381000"/>
            <a:ext cx="6916420" cy="6096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2F44EA-A739-9C45-9AB2-897A016CA76E}"/>
              </a:ext>
            </a:extLst>
          </p:cNvPr>
          <p:cNvSpPr txBox="1"/>
          <p:nvPr/>
        </p:nvSpPr>
        <p:spPr>
          <a:xfrm>
            <a:off x="11038267" y="6477000"/>
            <a:ext cx="1036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</a:t>
            </a:r>
            <a:r>
              <a:rPr lang="en-US" sz="12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Vizgen</a:t>
            </a:r>
            <a:r>
              <a:rPr lang="en-US" sz="12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2021)</a:t>
            </a:r>
          </a:p>
        </p:txBody>
      </p:sp>
    </p:spTree>
    <p:extLst>
      <p:ext uri="{BB962C8B-B14F-4D97-AF65-F5344CB8AC3E}">
        <p14:creationId xmlns:p14="http://schemas.microsoft.com/office/powerpoint/2010/main" val="32141090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9F5B33-6408-F541-AFAC-E8EF1A944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7790" y="381000"/>
            <a:ext cx="6916420" cy="609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9FB3E5-2141-3748-92D7-8F58B163C469}"/>
              </a:ext>
            </a:extLst>
          </p:cNvPr>
          <p:cNvSpPr txBox="1"/>
          <p:nvPr/>
        </p:nvSpPr>
        <p:spPr>
          <a:xfrm>
            <a:off x="11038267" y="6477000"/>
            <a:ext cx="1036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</a:t>
            </a:r>
            <a:r>
              <a:rPr lang="en-US" sz="12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Vizgen</a:t>
            </a:r>
            <a:r>
              <a:rPr lang="en-US" sz="12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2021)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2D0EFB9-78FB-965C-9E41-BD830EDFFFB4}"/>
                  </a:ext>
                </a:extLst>
              </p14:cNvPr>
              <p14:cNvContentPartPr/>
              <p14:nvPr/>
            </p14:nvContentPartPr>
            <p14:xfrm>
              <a:off x="3319920" y="751320"/>
              <a:ext cx="633240" cy="799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2D0EFB9-78FB-965C-9E41-BD830EDFFFB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10560" y="741960"/>
                <a:ext cx="651960" cy="98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6293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2705</TotalTime>
  <Words>1205</Words>
  <Application>Microsoft Macintosh PowerPoint</Application>
  <PresentationFormat>Widescreen</PresentationFormat>
  <Paragraphs>162</Paragraphs>
  <Slides>49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Arial</vt:lpstr>
      <vt:lpstr>Calibri</vt:lpstr>
      <vt:lpstr>Calibri Light</vt:lpstr>
      <vt:lpstr>Wingdings</vt:lpstr>
      <vt:lpstr>Office Theme</vt:lpstr>
      <vt:lpstr>PowerPoint Presentation</vt:lpstr>
      <vt:lpstr>Slight updates to course topics</vt:lpstr>
      <vt:lpstr>Multiplexed smFISH IRL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Limitation: cells are fixed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Clustering analysis identifies transcriptionally distinct cell states among cultured U2OS cells</vt:lpstr>
      <vt:lpstr>Clustering analysis identifies transcriptionally distinct cell states among cultured U2OS cells</vt:lpstr>
      <vt:lpstr>RNA velocity in situ analysis provides a  directed ordering of cells so we can look at  gene expression as a function of pseudotime</vt:lpstr>
      <vt:lpstr>Pseudotime analysis identifies new cell-cycle genes and highlights gradual transcriptional change throughout select cell-cycle stages</vt:lpstr>
      <vt:lpstr>PowerPoint Presentation</vt:lpstr>
      <vt:lpstr>For those interesting in background: RNA velocity in single-cell sequencing</vt:lpstr>
      <vt:lpstr>RNA Velocity analysis started with single-cell RNA sequencing…how did the authors distinguish nascent from mature RNAs?</vt:lpstr>
      <vt:lpstr>RNA velocity analysis leverages  spliced and unspliced gene expression to predict the future transcriptional state of cells</vt:lpstr>
      <vt:lpstr>RNA velocity analysis leverages  spliced and unspliced gene expression to predict the future transcriptional state of cells</vt:lpstr>
      <vt:lpstr>Dimensionality reduction and clustering analysis identifies transcriptionally distinct groups of cells in single cell RNA-seq data</vt:lpstr>
      <vt:lpstr>RNA Velocity analysis relates these groups of cells as a part of an underlying directed cellular trajectory</vt:lpstr>
      <vt:lpstr>PowerPoint Presentation</vt:lpstr>
      <vt:lpstr>Resources</vt:lpstr>
      <vt:lpstr>Reflection card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Jean Fan</dc:creator>
  <cp:lastModifiedBy>Jean Fan</cp:lastModifiedBy>
  <cp:revision>18</cp:revision>
  <dcterms:created xsi:type="dcterms:W3CDTF">2022-02-14T00:45:19Z</dcterms:created>
  <dcterms:modified xsi:type="dcterms:W3CDTF">2024-02-12T15:14:00Z</dcterms:modified>
</cp:coreProperties>
</file>