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8" r:id="rId2"/>
    <p:sldId id="749" r:id="rId3"/>
    <p:sldId id="750" r:id="rId4"/>
    <p:sldId id="753" r:id="rId5"/>
    <p:sldId id="760" r:id="rId6"/>
    <p:sldId id="751" r:id="rId7"/>
    <p:sldId id="756" r:id="rId8"/>
    <p:sldId id="757" r:id="rId9"/>
    <p:sldId id="754" r:id="rId10"/>
    <p:sldId id="260" r:id="rId11"/>
    <p:sldId id="263" r:id="rId12"/>
    <p:sldId id="264" r:id="rId13"/>
    <p:sldId id="265" r:id="rId14"/>
    <p:sldId id="266" r:id="rId15"/>
    <p:sldId id="267" r:id="rId16"/>
    <p:sldId id="261" r:id="rId17"/>
    <p:sldId id="755" r:id="rId18"/>
    <p:sldId id="748" r:id="rId19"/>
    <p:sldId id="759" r:id="rId20"/>
    <p:sldId id="74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01:22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13954 16906 8191,'-2'16'0,"4"-2"4437,12 29-4437,-5-14 0,0 3 0,0 19 0,-1 5 0,-3-12 0,-1 2 0,-1 1 0,1 6 0,0 1 0,-1-1 86,1-2 0,0 1 0,1-2-86,0-3 0,1-1 0,2-3 0,5 6 0,0-5 0,0 8 0,0-31 0</inkml:trace>
  <inkml:trace contextRef="#ctx0" brushRef="#br0" timeOffset="277">13775 17008 8191,'-7'-9'0,"10"-1"4972,25-5-4972,20-7 0,-6 6 0,5-2 97,-12 4 1,1 0 0,1 0-98,4-2 0,0-1 0,0 1 0,2 1 0,1 1 0,-3 0 615,8-7 1,-3 2-616,-6 9 0,-6 1 0,-3-5 0,-17 14 0</inkml:trace>
  <inkml:trace contextRef="#ctx0" brushRef="#br0" timeOffset="501">13948 17356 8191,'5'5'0,"15"-10"1973,5-2 0,4-3-1973,5-5 0,3-3 0,12-5 0,1-1 0,-5 3 0,-3 1 0,-12 3 0,-3 3 0,7-1 0</inkml:trace>
  <inkml:trace contextRef="#ctx0" brushRef="#br0" timeOffset="884">14442 17346 8191,'5'-3'0,"9"-3"4894,18-13-4894,14-5 0,-18 6 0,1 0 0,2 2 0,0 0 0,-7-1 0,-2 1 2839,10-4-2839,-26 0 1740,-9 12-1740,-11 0 6721,0 9-6721,-3 4 190,-9 16-190,5 15 0,8-11 0,3 1 0,4 29 0,9-9 0,30-21 0,8-16 0,-6-15 0,-2-4 0,3 2 0,-2-6 0</inkml:trace>
  <inkml:trace contextRef="#ctx0" brushRef="#br0" timeOffset="1292">15187 16849 8191,'-9'2'0,"2"8"4806,-3 19-4806,3-3 0,0 3 0,1 8 0,0 4 0,-3 8 0,2 0 0,3-5 0,1-2 0,0-2 0,1-4 0,4 8 2849,2-25-2849,4-23 1751,10-21-1751,4-15 0,10-4 0,0 9 6688,2 25-6688,-9 22 0,-9 26 0,-9 10 145,-8-14 0,-3 0-145,2-2 0,-2-1 0,0 0 0,-2 0 0,-10 19 0,5-25 0,-6-10 0,0-33 0,2-11 0,0 7 0,7 1 0</inkml:trace>
  <inkml:trace contextRef="#ctx0" brushRef="#br0" timeOffset="2060">16182 16880 8191,'-22'0'0,"3"0"5063,18 4-5063,12 1 2818,31-5-2818,-6-4 0,4-1 0,13 0 0,2-3-27,-16 1 1,0-1 0,-1 1 26,17 2 0,-4 2 2896,-17-1 0,-4 2-2896,8 11 0,-35 6 0,-15 21 0,-16 8 0,7-11 0,-2 4-1010,-3 2 0,0 2 1010,-1 2 0,2 0 0,1-3 0,3 0 955,3-5 0,4-2-955,-2 7 0,8-18 0,8-14 0</inkml:trace>
  <inkml:trace contextRef="#ctx0" brushRef="#br0" timeOffset="2260">16825 17326 8191,'-22'34'0,"-6"8"4819,3 0-4819,-1-6 712,17-6 0,4-20 0,5-3 0</inkml:trace>
  <inkml:trace contextRef="#ctx0" brushRef="#br0" timeOffset="2835">17263 16923 8191,'7'-7'0,"2"2"5063,1-2-5063,10 1 2818,12-2-2818,2 7 1719,4 1-1719,-16 9 6784,-7 3-6784,-19 15 0,-17 8 0,7-11 0,-3 1 0,0 3 0,-2 0 0,-2 1 0,1 0-299,5 2 0,2 0 299,-8 19 0,14-11 0,12-19 0,12-8 0,18-16 0,-6 0 0,4-1 0,8-8 0,2-2 0,0 1 0,1 0 0,2-4 0,-3 2 0,0-3 0,-10 5 0</inkml:trace>
  <inkml:trace contextRef="#ctx0" brushRef="#br0" timeOffset="3117">17875 16967 8191,'-17'0'0,"0"3"5063,2 8-5063,-6 17 0,4 5 0,3 14 2818,10-13-2818,20-5 1719,7-19-1719,15-12 6784,2-12-6784,-3-8 0,-11-8 0,-11 2 0,-14-4 0,-5 0 0,-5 10 0,-4 3 0,6 14 0,3 1 0,2 4 0</inkml:trace>
  <inkml:trace contextRef="#ctx0" brushRef="#br0" timeOffset="3527">18167 16897 24575,'15'-5'0,"21"1"0,12 4 0,-14 2 0,2 1 0,-4 1 0,-1 1 0,22 9 0,-24 4 0,-16-1 0,-16 6 0,-13 5 0,-13 13 0,9-18 0,-1 0 0,-3 4 0,-1-1 0,1 4 0,-1 0 0,0-3 0,2 0 0,9-2 0,1-1 0,-8 6 0,21-11 0,6-11 0,27-4 0,16-6 0,-9-3 0,3-2 0,3-1 0,1-2-796,3-1 0,-1-1 796,-5 1 0,-3 0 0,-10-1 0,-4 1 0,3-1 0,-20 1 0</inkml:trace>
  <inkml:trace contextRef="#ctx0" brushRef="#br0" timeOffset="3837">18918 16891 8191,'-9'-3'0,"0"1"5063,-6 15-5063,-3 2 2818,2 6-2818,3-1 1719,12-3-1719,3-3 6784,9-3-6784,22-2 0,9-5 0,-12-1 0,1-2 0,3-2 0,0-3-475,1 0 1,0-2 474,-3-2 0,-1 0 0,16-6 0,-25 5 0,-14 6 0</inkml:trace>
  <inkml:trace contextRef="#ctx0" brushRef="#br0" timeOffset="4043">19262 16720 8191,'-3'12'0,"-9"23"1348,2 1 0,-4 4-1348,0-3 0,-3 2 0,-1 1 0,-2 7 0,-2 2 0,0 1 0,3-9 0,-1 1 0,0 1 0,1-1 0,0-1 0,1 0 0,0 0 0,1-1 0,0 10 0,1 0 0,2-5 0,-3-2 0,4-6 0,8 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34:27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8686 6415 8191,'1'-4'0,"19"-3"5063,16-1-5063,2 3 0,6 0 0,4 1 0,5 2-303,-6-2 0,4 0 0,0 1 303,-8-1 0,0 1 0,1 0 0,1-1 0,6 1 0,1-1 0,2 1 0,0-1 0,-10 0 0,2 0 0,-1 0 0,1 0 0,0 1-265,3-1 0,0 2 0,1-1 0,0 1 0,0-1 265,0 0 0,-1 0 0,1 1 0,0-1 0,0 1 0,0 0 0,0 0 0,-1 0 0,1 1 0,0 0 0,0 1 0,-1-1 0,1 1 0,-1 0 0,1 1 0,-2 0 0,0 0 0,0 1 0,0 0 0,0-1 388,2 2 1,-1-1-1,1 1 1,-1 0-1,1 0-388,0 0 0,-1-1 0,1 1 0,0 0 0,0-1-588,1 0 1,0 0 0,1 0-1,-1-1 1,0 0 587,-1-1 0,0 1 0,0-1 0,0-1 0,-1 1 0,0-1 0,-1 0 0,0-1 0,0 0 0,0 0-84,-1 0 1,0-1 0,0 0 0,-1 0 0,0 1 83,8 0 0,-1 0 0,0 1 0,-1-2 516,-2 1 1,0-1-1,-2 0 1,0 0-517,-3 1 0,-1 0 0,-2 1 0,0-1 0,5-1 0,-1 1 0,-1 0 57,-4 0 1,0 0 0,-4 0-58,5 0 0,-6 0 0,10 1 0,-25-3 0</inkml:trace>
  <inkml:trace contextRef="#ctx0" brushRef="#br0" timeOffset="9558">17608 6310 24575,'19'-6'0,"16"3"0,20-1-2272,-15 4 1,3 0 2271,6 3 0,2 0 0,-12-2 0,2-1 0,0 0 0,1 2 0,1 0 0,1 0 0,5-2 0,1 0 0,1 0 0,3-2 0,1 0 0,2 0 0,-11 1 0,1 2 0,0-1 0,2-2-1161,-4 0 0,0-2 0,2 0 0,0 0 1,0 0 1160,2 2 0,1 1 0,0-1 0,0 1 0,2-2 0,-5 1 0,1-2 0,1 1 0,0-1 0,1 1 0,-1 0-343,2 0 1,0 1 0,1-1 0,-1 1 0,1 0 0,0 0 342,2 0 0,-1-1 0,1 0 0,1 1 0,-1 0 0,0 0-278,1 1 1,0 1 0,0-1 0,1 1-1,-1 1 1,0-1 277,-1 0 0,0-1 0,0 1 0,0 1 0,0-1 0,0 1-259,0 1 0,-1 0 1,1 0-1,0 1 1,0-1-1,-1 1 259,0-1 0,0 0 0,-1 1 0,1-1 0,-1 0 0,1 1 172,-2-1 1,1 0 0,0 1-1,-1-1 1,0 0 0,1 0-173,-1 0 0,1-1 0,-1 0 0,0 0 0,1 0 0,-2 1 0,-1 0 0,-1 0 0,0 0 0,0 0 0,-1 0 0,1 0 0,6-1 0,1 1 0,-1-1 0,0 0 0,-1 1 0,-2 1 0,-1-1 0,-1 1 0,0 0 0,0 0 0,-3-1 0,0 1 0,-1-1 0,0 1 0,-1 0 13,7 1 1,1 1-1,-3 0 1,-4 0-1,-4-2 1,-4-1-1,-2 1 1,1 3-1,1 0 1</inkml:trace>
  <inkml:trace contextRef="#ctx0" brushRef="#br0" timeOffset="16494">24679 5191 24575,'30'-6'0,"0"-1"0,1 5 0,1 2 0,10 1 0,-1 4 0,-8 4 0,-1 2 0,-2 0 0,-4 2 0,0 9 0,-17-1 0,-33 8 0,-6-4 0,1-4 0,-2 1-350,2-4 1,1 0 349,0 1 0,3-1 0,-14 12 0,21-8 0,17-9 0,17-1 0,12-3 0,25-4-228,-25-3 0,0 0 228,21-5 682,-20 7-682,-25-2 0,-9 7 0,-5 0 0,-17 14 0,5 6 0,3-8 0,3 3 0,6 29 0,16-5-291,4-20 1,5-1 290,7-3 0,2-2 0,3 2 0,1-1 0,2-1 0,-1-2 0,8 12 0,-26 8 0,-28-10 0,1-7 0,-3 1 0,-8 0 0,-3 0 0,-6 6 0,-3 1-857,9-7 0,0 0 1,-1 0 856,-14 9 0,2 0 0,7-4 0,5-2 0,-7-2 0,21-13 0,13-14 0</inkml:trace>
  <inkml:trace contextRef="#ctx0" brushRef="#br0" timeOffset="28134">14525 8748 24575,'-10'9'0,"2"0"0,10 3 0,3-2 0,3 6 0,12-3 0,16 10 0,-8-12 0,5-1 0,11 1 0,3-1-1362,-8-5 0,1-1 0,3-1 1362,7-1 0,3 0 0,1-1 0,-11-2 0,1 0 0,0-1 0,1 0 0,4 2 0,0 0 0,0 0 0,0-1-989,-1-1 1,-1-1-1,0-1 1,1 1 988,0 0 0,1 1 0,0-2 0,-1 0 0,0-1 0,-1-2 0,0 0 0,0 0 0,2 0 0,1 0 0,-1 0 0,-1 0 0,-3 1 0,0 1 0,-2 0 0,0 1 0,12 2 0,-2 1 0,-3 3-413,-9 2 0,-3 1 0,-2 3 413,7 9 0,-6 3-200,-8 3 0,-6 2 200,6 19 2693,-10 1-2693,-7-24 4289,-4-2-4289,1-14 1966,17-5-1966,17-15 0,-6-4 0,4-3-849,-9 6 0,2 0 1,1-2 848,3-2 0,1-2 0,0 3 0,-2 6 0,-1 1 0,0 5 0,9 1 0,-3 8 0,-10 11 0,-4 6 0,-9 5 0,-3 4-280,2 4 1,-1-1 279,-3-4 0,3-3 0,6 2 0,4-5 0,4-8 0,2-6 0,11-1 0,3-4 0,-4-4 0,2-3 0,2 0 0,-7-1 0,2-1 0,0 0 0,2 1-1182,4-1 1,1-1-1,1 1 1,0 1 1181,4 0 0,0 0 0,1 1 0,0 1 0,0 2 0,-1-1 0,1 2 0,0 2 0,0 1 0,0 1 0,0 1 0,-1 0 0,0-1 0,-1 1 0,0-1 0,-2 1 0,-2 1 0,-1 0 0,-1 0 0,-1-1 16,9 1 0,-2-1 0,-2 0-16,-8-2 0,-3 1 0,-2-1-34,7 1 0,-7-1 0,1-2 1,-18 0-1</inkml:trace>
  <inkml:trace contextRef="#ctx0" brushRef="#br0" timeOffset="28816">16770 9444 8191,'1'-5'0,"-2"-1"5063,-8 7-5063,0 0 2818,-4 6-2818,-10 9 1719,1 3-1719,-1 0 6784,9-4-6784,30 7 0,15-5 0,17 10-385,-20-13 0,-1 1 385,12 15 0,-6 6 0,-23 5 0,-11-8 0,-22 8 0,-5-6 0,-13-2 0,11-11 0,3-11 0,19-23 0,4 7 0,4-9 0</inkml:trace>
  <inkml:trace contextRef="#ctx0" brushRef="#br0" timeOffset="29000">17082 9354 8191,'-7'24'0,"0"1"5063,2 13-5063,2-4 2818,6 4-2818,1-13 1719,5-1-1719,2-12 0,-4-4 0,1-5 0</inkml:trace>
  <inkml:trace contextRef="#ctx0" brushRef="#br0" timeOffset="29183">17060 9448 8191,'-6'-9'0,"3"0"5063,3 0-5063,21-4 0,9-2 0,23 0 0,-4 2 0,-3 7 704,-19 10 1,-12-2-1,-13 5 1</inkml:trace>
  <inkml:trace contextRef="#ctx0" brushRef="#br0" timeOffset="29375">17164 9498 8191,'18'-6'0,"6"1"5063,22-8-5063,-6 8 2818,-11 1-2818,-16 8 0,-10-3 0,-5 3 0</inkml:trace>
  <inkml:trace contextRef="#ctx0" brushRef="#br0" timeOffset="29535">17156 9668 8191,'-9'10'0,"9"-3"5063,16-7-5063,22-6 0,10-7 990,-18 5 0,2 0-990,-2 0 0,1 0 366,-3-2 1,-1 1-1,5 3 1,-11-3-1</inkml:trace>
  <inkml:trace contextRef="#ctx0" brushRef="#br0" timeOffset="53250">6141 10941 8191,'-47'10'0,"0"-5"5063,14 1-5063,6-5 2818,14 2-2818,12-6 1719,10 0-1719,25-4 0,-4 3 0,5-1 0,13 0 0,4-1 826,-11 1 1,3 1 0,1 1-827,8 1 0,2 2 0,1 0 0,-14 1 0,1 1 0,-1 0 0,0 1 0,1 1 0,-1 0 0,0 1 0,-1 1 0,7 4 0,-1 0 0,-6 0 0,-3-3 0,-5 1 0,7 7 0</inkml:trace>
  <inkml:trace contextRef="#ctx0" brushRef="#br0" timeOffset="54751">14099 10904 24575,'-8'0'0,"20"4"0,38-3 0,-4-1 0,6-2 0,-7 1 0,4-2 0,1 0-1753,-6 0 0,2 0 0,0 0 0,1-1 1753,4 1 0,0 0 0,1-1 0,-2 1 0,-1 0 0,-1 0 0,0-1 0,-2 1-268,-1 0 1,-1-1 0,-1 1 0,-2 0 267,3 2 0,-3 1 0,-3-1 0,-1-2 0,-5 2 0,2 5 0</inkml:trace>
  <inkml:trace contextRef="#ctx0" brushRef="#br0" timeOffset="56375">22377 10870 24575,'16'-3'0,"30"-4"0,-9 3 0,5 1-642,-4 1 0,3-1 1,1 2 641,5 2 0,1 1 0,1 1-1364,-7 0 0,1 0 0,1 1 0,0 0 1364,1 1 0,1 0 0,-1 0 0,2 0 0,1 1 0,1 1 0,0-1 0,1 0 0,0-2 0,1 0 0,0-1 0,-1 0 0,0 1 0,-1-1 0,1 1 0,-1-2 0,0 1 0,0-2 0,-1 0 0,-5 0 0,13 0 0,-6-2 0,-13 1 0,0 0 0</inkml:trace>
  <inkml:trace contextRef="#ctx0" brushRef="#br0" timeOffset="158010">14131 16210 8191,'5'1'0,"1"-2"5063,10-21-5063,7-3 0,-3 2 0,1-4 0,6-5 0,1-3 91,-5 7 1,1-2 0,0-1-92,1-5 0,0-1 0,0-1 0,2-2 0,0-2 0,-1 0 0,0-2 0,-1 0 0,-1 0-61,0-2 0,-1-1 0,0 1 61,-1 0 0,-1 0 0,-2 0 0,-1 1 0,-1-2 0,-2 2 0,0 4 0,-1 0 0,-1 0 0,2-3 0,-1 0 0,0-1 0,-2 4 0,0 1 0,1-1 0,4-5 0,2 1 0,-1-2 0,0 0 0,-2-2 0,2 1 0,3-1 0,0 0 0,1 0 0,0 0 0,1 0 0,1 1 0,-1 1 0,0 0 0,1 2 0,0 3 0,0 1 0,2 0 0,0 2 0,1 0 0,-1 0 843,-3 5 0,0 0 0,0 0-843,0-1 0,1 1 0,0 1 0,-2 1 0,0 0 0,-1 0-156,-1-2 0,1 0 0,-1 1 156,2 0 0,0 1 0,-1-1 0,1-2 0,0-1 0,0 0 0,0 1 0,1 1 0,-1 0 0,0 2 0,0 0 0,0 0 0,7-15 0,1 1 65,-3 9 0,0 1-65,-3-4 0,-1 1 0,4 2 0,0 1 690,-1-1 1,-1 0-691,1-2 0,0 0 0,1 5 0,0 1 662,-5 0 1,0 0-663,-1 5 0,-1 1 206,-2 2 1,-2 1-207,4-9 2657,-2 6-2657,-7 11 1801,-1 6-1801,0-1 1222,-1 5-1222,3-2 239,-2 5-239,6-5 0,-2 5 0,-1 0 0,0 2 0,-4 6 0,-2 5 0,0 4 0,0 9 0,0 2 0,1 14 0,1 1 0,4 7 0,2-1 0,-6-19 0,1-1 0,0 1 0,0 1 0,0 2 0,0 1 0,3 3 0,0 0 0,1 4 0,0 1-940,2-1 1,1 2 939,0 4 0,0 1 0,0-2 0,0-1 0,2 3 0,1 1 0,-2 3 0,0 0 0,2-3 0,-1 1 0,-3 5 0,-2 1 0,1-4 0,-1 1-942,-4-13 0,0 1 0,-1 0 942,-1 0 0,0 0 0,1 0 0,3 5 0,0-1 0,0 1 0,-2 0 0,1 1 0,-1-1 0,0 0 0,1 0 0,-1 0 0,2 2 0,0 0 0,0 0 0,-1-2 0,-1 0 0,0 0 0,3 2 0,-1 1 0,1-1 0,-3-1 0,1-1 0,-1 0 0,0-3 0,0 1 0,0-1 0,-2 0 0,-1 0 0,2-1-674,0 0 0,1-1 0,0 0 674,1-2 0,1 0 0,0 0 0,0 1 0,0 1 0,1-2 0,9 9 0,1-2 0,-1 3 0,2-1 0,-2-7 0,2-2-555,3 0 1,0 0 554,-5-3 0,1-1 0,3-1 0,1-1 0,-5-1 0,0-1 247,3-3 0,1-1-247,-3-2 0,1 1 0,2 1 0,0-1 0,-3-5 0,0 1 0,2 4 0,1-1 0,-2-6 0,1-1 0,3 2 0,1 1 0,2-2 0,0-2 0,-1 0 0,1-1 0,3 0 0,0-1 1177,0-1 0,2-1-1177,2 1 0,0 0 0,-3-2 0,0-1 717,-4-1 1,-1 1-718,17 1 0,-23-4 0,-10-2 0</inkml:trace>
  <inkml:trace contextRef="#ctx0" brushRef="#br0" timeOffset="158976">17402 16511 8191,'-9'-5'0,"5"2"5063,22-18-5063,13-5 0,-7 9 0,3-2 1249,8-5 0,2-1-1249,-7 2 0,2-1 0,1 0-385,5-3 0,2 0 0,1-2 385,-7 4 0,1-1 0,1 0 0,-1 1 0,11-8 0,-1 1 0,0 1 0,-10 6 0,0 1 0,0 0 0,-1 2 1166,2-3 1,0 3-1,-3-1-1166,12-7 0,-4 4-5,-16 10 0,-2 3 5,7-3 287,-13 8-287,7 1 3968,8 7-3968,15 2 0,-14 2 0,2 3 1109,0 2 1,1 2-1110,6 0 0,-1 1 0,-5 6 0,-1 2-655,-1 1 1,-2 1 654,-3 0 0,0 0 0,-2 4 0,0 1 0,-1-3 0,1 0 0,2 3 0,1 1 0,1 2 0,0 1 0,2 0 0,1 0-1234,3 3 0,1 1 1234,2 1 0,2-1 0,-11-11 0,1 1 0,1-2 0,5 0 0,1 0 0,1-1-1155,1 1 0,0 0 0,3-1 1155,5-2 0,1-1 0,1-1 0,0 2 0,0-1 0,1-1 0,-11-6 0,1-1 0,0 0 0,-1 0 0,11 4 0,0-1 0,-3 0 0,-6-2 0,-2 0 0,-2 0 0,9 5 0,-6-1 0,-3 1 0,-19-4 0</inkml:trace>
  <inkml:trace contextRef="#ctx0" brushRef="#br0" timeOffset="163359">20005 15794 8191,'-44'-34'0,"24"14"0,0 0 1979,-8-1 0,-1-1-1979,3-4 0,-2 0 0,-9 2 0,-3 2 0,1-1 0,-2 2 205,8 6 1,-2 2 0,-2 0-206,-2 0 0,-2 1 0,0 1 0,-2 0 0,-1 1 0,0 0 0,-3-1 0,-1 0 0,0 2 0,0 2 0,1 0 0,-1 2 0,2-1 0,0 2 0,0 1 0,-1 3 0,-1 2 0,0 2-59,1 2 0,-1 2 0,1 3 59,-4 2 0,1 1 0,-1 4 0,13-3 0,-1 2 0,1 1 0,0 1 0,-1 1 0,0 0 0,1 1 0,0 2 329,0 1 0,1 1 0,0 1 0,2 2-329,3-1 0,0 1 0,2 1 0,1 1 0,-7 9 0,1 1 0,4 2-482,7-2 1,3 1 0,4 1 481,5 0 0,4 2 0,3-1 388,1 2 1,2 1-1,4-1-388,4 1 0,4 0 0,3 0 0,2 1 0,4 0 0,3-3 547,4 0 1,4-2-1,4-2-547,-4-11 0,3-1 0,1-1 0,2-2-97,3 0 1,1-2-1,2-1 1,0-2 96,2-1 0,2-2 0,0-2 0,2-1 0,4 0 0,2-2 0,1-2 0,-1-1 0,1-1 0,0-2 0,0-2 0,1-1-354,-7-2 1,0-2 0,1 0-1,0-1 1,0-1 353,0-1 0,0-1 0,0 0 0,0-2 0,-1-1-168,0-1 0,0-2 0,0-2 0,0 0 0,-2-1 168,0 0 0,-1-1 0,0 0 0,-1-2 0,-1-2 0,-2 0 0,-2-1 0,0-2 0,-1 0 0,-1-1-384,6-5 1,-1-1-1,-3-1 1,-2-2 383,-4 0 0,-1-1 0,-3-2 0,-2 0 0,5-10 0,-3-2 0,-5-1 269,-6 1 0,-5-2 0,-2 0-269,-3-1 0,-3-1 0,-3 0 0,-6 1 0,-3-1 0,-3 1 0,-3 3 0,-2 0 0,-5 2 0,-5-1 0,-5 1 0,-5 4 0,4 11 0,-3 2 0,-2 2 0,-2 1 0,-6 1 0,-3 1 0,-2 3 0,-1 2 0,3 3 0,-1 1 0,-2 2 0,-1 2 0,0 2 87,4 2 0,-2 3 0,-1 1 0,1 1 0,2 0 0,4-1 0,-16-2 0,5 0 1,2 3-1,4 5 0,0 0 0,1 0 0</inkml:trace>
  <inkml:trace contextRef="#ctx0" brushRef="#br0" timeOffset="167834">22652 16345 8191,'6'-2'0,"8"-7"5063,9-15-5063,-3 6 0,4-3 0,8-8 0,3-2 118,-8 6 1,1-1 0,1-1-119,1-3 0,1 0 0,-1-2 0,1 0 0,-1-1 0,0 0 0,-1 1 0,-1 0 0,0-1 0,-1 1 0,0 0 0,-1-1 0,0 0 0,0-1 0,0-1 0,-1-1 0,-1-1 0,0 0 0,1-6 0,0 0 0,0-2 0,0-1 0,0 0 0,0-2 0,-4 9 0,0-1 0,0-1 0,-1 1 0,-1 1 0,-1 0 0,-1 1 0,2-1-157,1-1 1,1 0-1,0 0 1,-2 0 156,4-11 0,-2-1 0,0 2 0,2 0 0,1 2 0,-2-1 0,0 0 0,-1 1 0,0 0 578,0 1 1,0 1-1,0 0-578,-2 1 0,0-1 0,0 0 0,1-4 0,1-1 0,0 1 0,-2 3 0,-1 1 0,2-1 0,-5 8 0,1-1 0,0 0 0,0 1 0,5-8 0,0 2 0,0-3 0,-2 3 0,-1-3 0,0 1 0,0 2 0,0-1 0,-1 3 0,1-2 0,1-6 0,0-2 0,-1 4-586,0-2 1,-1 4 585,-1 4 0,1 1 890,2-1 0,1 1-890,-1 6 0,1 0 0,4 2 0,2 1 1208,-2 3 1,1 1-1209,2 4 0,-1 1 3428,12-9-3428,-9 9 2116,-17 16-2116,1-2 0,-3 5 0,2-1 1286,1 4-1286,7 2 0,5 0 0,13 5 0,-4-1 0,4 8 0,-12-4 0,4 7 0,-12-6 0,9 10 0,-4 5 0,3 12 0,-2 6 0,-10-13 0,1 2-816,-2 0 1,0 1 815,6 9 0,1 1 0,0 3 0,0 2 0,-5-13 0,1 2 0,0 0-782,2 2 1,0 0 0,0 1 781,1 2 0,-1 0 0,1 0 0,1 2 0,1 1 0,0-1 0,0-1 0,-1 0 0,1 0 0,2 3 0,0 1 0,0 0 0,-1 0 0,-1 0 0,0 0 0,0 0 0,0 1 0,0-1-1236,-2 2 0,-1 0 0,0 0 1236,-1-4 0,-1-2 0,1 1 0,-1 2 0,0 0 0,1 0-825,-1-2 0,1 0 0,-1 0 825,1 3 0,-1-1 0,0 1 78,-1-3 1,-1 0 0,1 0-79,0-1 0,1 0 0,1 2 0,-2-4 0,0 1 0,2 1 0,-1-3 0,3 1 0,-1-2 0,3 3 0,3 5 0,2 4 0,0 0 0,-1-7 0,-3-10 0,-2-5 0,2 3 0,5 11 0,2 3 0,-1-6 0,0-6 0,-2-3 0,0 5 0,-1 0 0,-3-5 0,-1-1 0,-3-1 0,-1 1 0,-1 0 0,-2 1 0,-1-2 0,-1-1 750,0 0 0,0 1-750,1 2 0,-1-1 0,12 20 0,-9-24 0,-1-1 3493,14 17-3493,-1-9 0,2-6 3729,-1-10-3729,4-5 0,-14-6 0,-4-2 0</inkml:trace>
  <inkml:trace contextRef="#ctx0" brushRef="#br0" timeOffset="168842">26174 16200 8191,'-7'4'0,"0"3"5063,10-4-5063,9-6 0,34-19 0,-11-1 0,3-5-322,-7 5 1,2-2-1,1-2 322,5-5 0,1-2 0,0-1 0,-8 7 0,0 0 0,0-1 0,0-1 0,-1-1 0,0-2 0,0 1 0,0-1 0,1 2 0,1 1 0,-1-1 0,-2 0 139,3-9 1,-1-1 0,-1 3-140,0 6 0,-1 2 0,-2 0 1701,2-8 1,-2 3-1702,-2 7 0,0 3-188,-3 2 0,-1 1 188,17-16 0,-16 22 0,1 1 0,12-10 3834,3 11-3834,-8 9 3037,1 10-3037,-2 17 0,-5 3 0,1 12 0,-6 8 1329,7-1-1329,-14-11 0,0 1 0,4-5 0,2 0 0,3 12 0,1 1 0,3-2 0,1 2-580,-8-9 1,0 1 0,2 0 579,2-2 0,1 0 0,0 1 0,0 1 0,0 0 0,2 0 0,3-1 0,2 0 0,0-1 0,0 1 0,-1 0 0,2-1-968,2 0 0,1-1 0,0-1 968,-1 1 0,-1 0 0,0-1 0,-1-1 0,1-1 0,-1-1 0,-2-2 0,-1-1 0,-1 0 0,8 10 0,-2-1 0,-1-7 0,-1-2 0,-9-6 0,-2-1 0,5 3 0,-12-13 0</inkml:trace>
  <inkml:trace contextRef="#ctx0" brushRef="#br0" timeOffset="171120">26219 16181 24575,'-20'10'0,"-3"6"0,-4 8 0,-12 15 0,0 0-360,16-18 0,1-1 360,-9 10 44,4-12 0,14-7 1,5-8-1</inkml:trace>
  <inkml:trace contextRef="#ctx0" brushRef="#br0" timeOffset="188516">27424 14969 8191,'-4'-9'0,"-1"0"5063,2 0-5063,-5 25 0,9 19 0,-3 3 0,0 7 0,2-9 0,0 3 0,0 0-37,0 8 1,1 2-1,-2 0 37,0 0 0,-1 0 0,0-1 0,0-1 0,-1 0 0,1-5 0,-1-3 0,-1-6 0,-1 15 0</inkml:trace>
  <inkml:trace contextRef="#ctx0" brushRef="#br0" timeOffset="189427">25081 12163 8191,'-6'-7'0,"1"8"5063,-4 23-5063,0 28 0,3-6 0,1 6 310,4 2 0,1 1-310,-2-14 0,0-1 0,2 0 0,7 16 0,1-5 0,-7-21 0,1-3 0,8 14 0</inkml:trace>
  <inkml:trace contextRef="#ctx0" brushRef="#br0" timeOffset="235675">18038 6271 8191,'-13'9'0,"18"0"5063,9-6-5063,24 4 0,-6-3 0,3-1 0,9-1 0,5 1-298,-4 1 0,3 0 1,2-1 297,-6-2 0,3-1 0,0 0 0,2 0 0,-4 1 0,1 0 0,1 1 0,1-1 0,1 0 0,-4 0 0,2 0 0,1 1 0,0-1 0,1 0 0,-1-1-222,4 1 0,1-1 0,-1 0 1,2 1-1,-1-1 0,1 0 222,1 0 0,0 0 0,0 0 0,0 0 0,1 0 0,0 0 167,-7 0 0,0 0 1,0 0-1,0 0 1,1-1-1,-1 1 1,0-1-168,-1 0 0,1-1 0,-1 0 0,1 0 0,-1 0 0,0 0 0,1 1-384,-1 0 0,1 1 1,-1 0-1,1 0 1,-1 0-1,1 0 1,-1-1 383,7 1 0,1-2 0,0 1 0,-1 0 0,0 0 0,-2 0 116,-3 1 1,-1 0 0,-1-1 0,0 2 0,0-1 0,-2 0-117,7 1 0,-1 0 0,-1 0 0,-1 0 0,-1 1 0,1 1 0,-2 0 0,-2 0 0,-1 0 0,3 1 0,-2 1 0,-4 0 0,3 3 0,-7 0 3033,-4-5-3033,-35-7 2556,-21-3-2556,-17-9 0,-14 5 0,19 4 0,-2-1 0,-8 2 0,-3 1 889,11 2 1,-2 1-1,-1 1-889,-7-2 0,-1 2 0,-3-1 0,7 2 0,-2 0 0,-1 0 0,-1 0 0,-5 0 0,-1 0 0,0 0 0,-2 0 0,9 0 0,0 0 0,-1 0 0,0 0 0,-1 0 0,-1 1 0,0 0 0,-1 0 0,0 1 0,0-1 0,1 1 0,-1-1 0,0 0 0,0 1 0,0 0-589,-1 0 0,0 0 1,0 1-1,0 0 0,-1 0 589,1 1 0,0-1 0,-1 1 0,1 0 0,0 0 0,1 0 0,0 0 0,0 0 0,0 1 0,1-1 0,3 1 0,0 0 0,0 1 0,1-1 0,0 1 0,-8 0 0,-1 1 0,2 0 0,2-1-115,-4 1 0,3-1 1,2 1 114,6-1 0,2 0 0,5-1 0,-14 1 0,44-1 483,29-6 0,11-3 1,-2 2-1,15-3 0</inkml:trace>
  <inkml:trace contextRef="#ctx0" brushRef="#br0" timeOffset="235759">19664 6432 8191,'53'-1'0,"-1"0"0,0 0 0,1 0 0,-1 0 0,0 0 0,2 1 0,-1 0 0,1 0 0,0 0 0,0 0 0,1-1 0,-4 0 0,0-1 0,1 0 0,0 0 0,0 0 0,1 0 0,0 0 0,-5 1 0,1 0 0,-1 0 0,2 0 0,-1 0 0,0 0 0,0 0 0,0 0 0,0-1 0,2 0 0,-1 0 0,1 0 0,-1 0 0,-2 0 0,-2 1 0,-2-1 0,7 0 0,-2 0 0,-3 1 0,-1-1 0,-2 0 0,11 0 0,1 0 0,-1 0 0</inkml:trace>
  <inkml:trace contextRef="#ctx0" brushRef="#br0" timeOffset="298119">22180 16121 24575,'-6'9'0,"15"-5"0,30 0 0,-6-2 0,4-4 0,14-5 0,4-2-2333,-15 3 0,1 0 0,1-3 2333,5-5 0,2-3 0,-1-1 0,0-1 0,1-3 0,0 0 0,-10 2 0,2-1 0,-1 0 0,0-2 0,0-2 0,-1 0 0,0-2 0,0 0-739,1-1 1,-1-1-1,0-1 1,-1 0 738,-3 0 0,0-1 0,-2 0 0,1 0 0,-2 0 0,1 1 0,-2 0 0,-1-1-132,4-11 0,-3 0 1,1 1 131,-1 3 0,0 1 0,-2-1 0,-7 1 0,-2-2 0,0 1-422,0 2 0,0 0 1,-2 1 421,4-14 0,-3 5 0,-6 14 0,-2 4 0,4-8 0</inkml:trace>
  <inkml:trace contextRef="#ctx0" brushRef="#br0" timeOffset="299134">26543 15592 24575,'5'13'0,"10"14"0,19 5 0,-3-9 0,5 0-2082,-4-6 0,2-2 1,2 0 2081,5 0 0,2-1 0,2 0 0,4 3 0,2 0 0,0-2 0,2-3 0,0-1 0,1 0-1110,-12-2 1,1 1 0,1 0 0,-1-2 1109,0-2 0,0-1 0,0 0 0,3-1 0,0-2 0,3 1 0,1-2 0,-1 0 0,-2-1 146,1-1 1,-2-1 0,-1 0 0,-1 0 0,12 0-1,-1-1 1,-8 0 0,-14-3 0,1 0 0</inkml:trace>
  <inkml:trace contextRef="#ctx0" brushRef="#br0" timeOffset="308508">8164 13579 8191,'-10'0'0,"2"3"5063,-13 17-5063,5 15 0,5-5 0,2 4 0,2 8 0,3 1 0,5 0 0,3 0 1019,4-2 0,5-3-1019,2-10 0,4-4 0,8-8 0,4-7 0,1-5 0,-1-5 0,11-1 0,-8-8 0</inkml:trace>
  <inkml:trace contextRef="#ctx0" brushRef="#br0" timeOffset="308834">8194 13893 8191,'-1'-7'0,"29"-15"1135,1 2 1,6-2-1136,3-1 0,4-3 0,3 0-218,-4 4 1,2-1-1,2-1 1,3 1 217,-3 2 0,2-1 0,2 0 0,1 0 0,0 1-65,-6 3 0,1 1 0,1-1 0,0 1 0,1 0 0,1 2 65,-3 1 0,2 1 0,0 0 0,1 1 0,0 1 0,0 0 0,1 0 0,-1 1 0,1 0 0,0 0 0,0 1 0,1 1 0,-1 0 0,1 2 0,0 0 0,1 2 0,0 0 0,0 1 0,1 1 0,-1 0 0,0 1-145,0-1 1,-1 2 0,1-1-1,0 2 1,0-1 0,-1 1-1,0 1 145,6 0 0,0 1 0,0 0 0,-1 1 0,0 1 0,0-1 0,-1 1 0,0 0 0,0 1 0,0 0 0,-1 0 0,0 0 0,-3-1 0,0 1 0,-1-1 0,0 1 0,-1 0 0,0 0 59,6 2 0,0 0 1,-1 0-1,-1 1 1,-1-1-60,-4 0 0,-1-1 0,-1 1 0,0 0 0,-2 1 0,6 1 0,-1 1 0,-2 1 0,-1-1 0,3 2 0,-2-1 0,-2 1 1088,7 5 0,-4-2-1088,-15-4 0,-4-3 0,-4 0 0,-10-5 0</inkml:trace>
  <inkml:trace contextRef="#ctx0" brushRef="#br0" timeOffset="309175">12005 13310 8191,'10'-7'0,"-3"5"5061,29-1-5061,11 18 0,-13-2 0,2 2 0,7 10 0,1 2 443,0 2 1,0 2-444,-14-8 0,0 1 0,-1 1 0,10 10 0,-2 0 586,-4-5 1,-3 1-587,-8-2 0,-5-1 5557,-10 21-5557,-29-5 0,2-24 0,-6-1-870,-10 1 1,-4-3 869,-5-1 0,-3-4 0,9-4 0,0-3 0,2 1 0,2 0 0,3-2 0,-22-4 0</inkml:trace>
  <inkml:trace contextRef="#ctx0" brushRef="#br0" timeOffset="318433">7240 13659 8191,'-38'9'0,"11"0"5063,-3 11-5063,13 3 0,4 28 0,10-23 0,2 1 1409,4 9 0,5 0-1409,8-5 0,6-4 0,6-4 0,6-6 161,7-8 1,4-7-162,5-10 0,0-5 0,-5-2 0,-2-4 0,-4-6 0,-5-3 2911,-13 4 1,-5-2-2912,3-18 0,-24-9 0,-15 7 0,4 17 0,-4 3 0,-4 3 0,-4 5 0,-2 5 0,-3 7 0,-3 8 0,1 9 0,-8 13 0,4 9 0,5 8 0,7 5-605,11-12 1,2 2 0,6-2 604,8 11 0,10-4 0,11-7 0,10-8 0,7-13 0,5-9 0,7-10 0,1-10 0,-17-1 0,-2-4 0,-1-2 264,-1-4 0,-1-3 0,-4 1 1,-1 0-1,-3 1 0,5-16 1</inkml:trace>
  <inkml:trace contextRef="#ctx0" brushRef="#br0" timeOffset="318542">7647 13677 8191,'-43'-24'0,"1"0"0,-3 12 0,0 12 1205,-5 15 0,3 14-1205,15 1 0,3 7 0,4 3 0,7 3 0,5 3 0,4 0 0,5 3 0,6 1 0,6-3 0,9-6 0,6-3 0,6-3 0,11-4 0,5-4 0,-3-5 0,-3-1 0,-2-4 0,3-9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40:10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4573 4999 24575,'-1'3'0,"2"24"0,9 20 0,-4-8 0,-1 4 0,-1 6 0,-2 2-1419,-1-13 0,-1 0 1,-1 1 1418,0 1 0,-2 1 0,0-1 0,0-2 0,-1 1 0,-1-2 47,-1 15 0,1-4 1,1-18-1,1-4 0,-2 7 1</inkml:trace>
  <inkml:trace contextRef="#ctx0" brushRef="#br0" timeOffset="194">4598 5504 24575,'-3'-2'0,"12"1"0,25-5 0,-7 1 0,1-1 0,7-2 0,0-1 0,-3 0 0,-1-2 0,1-2 0,-4 2 0,-2-1 0,-5 0 0</inkml:trace>
  <inkml:trace contextRef="#ctx0" brushRef="#br0" timeOffset="411">4895 5104 24575,'0'24'0,"0"14"0,8 17 0,-5-18 0,-1 3 0,-4 5 0,-2 1 0,-1 0 0,-1 1-823,4 0 0,1-3 823,-1-11 0,2-3 0,7 8 0,0-24 0</inkml:trace>
  <inkml:trace contextRef="#ctx0" brushRef="#br0" timeOffset="712">5167 5526 8191,'-17'8'0,"6"0"5063,-2 25-5063,1 5 0,5-8 0,2 1 2818,6 14-2818,11-8 1719,23-33-1719,7-17 0,-19-3 0,-1-4 0,8-18 0,-6-9 6784,-25 20-6784,-1-3 0,-19 13 0,-8 12 0,2 1 0,0 11 0,18-4 0,5-1 0</inkml:trace>
  <inkml:trace contextRef="#ctx0" brushRef="#br0" timeOffset="4896">23020 5142 8191,'-5'2'0,"27"-6"5063,-10 3-5063,34-5 0,7 6 0,-16-2 0,3-1 0,11 0 0,4-1-271,-9-1 1,2-1 0,1-1 270,4 1 0,0-1 0,2 0 0,-11 1 0,2-1 0,-1 1 0,1-1 0,-1 2 0,1 0 0,-1 0 0,0 0 0,-1 2 0,-1-1 0,1 1 0,-1 0 0,2 0 0,0 0 0,0 0 0,0 1 0,-3 1 0,0 1 0,0 0 0,0-1-70,13-1 0,0 0 1,1 1 69,-14 1 0,2 2 0,-1 0 0,-1-1 526,10 0 1,-1-1 0,0 1-527,4 1 0,0 0 0,0-1 0,-7 0 0,0-2 0,0 1 0,2 2 0,0 1 0,0-2 0,-4-2 0,-1-1 0,1 1 0,4 2 0,0 1 0,0-1 0,-2-2 0,0-2 0,0 2-106,0 2 0,1 1 0,-1 0 106,0-1 0,-1-2 0,0 3 0,-3 1 0,-1 1 0,0-1 0,0-1 0,0 0 0,-1 1 0,-4 2 0,0 1 0,0 0 395,2-1 1,0-1-1,0 1-395,-2 0 0,0 2 0,0-2 0,1-2 0,-1-2 0,0 2 0,0 0 0,-1 1 0,1-1 0,15 0 0,0 1 780,-3 1 0,-1 1-780,-3 0 0,0 0 0,-1-3 0,-1 0 0,-5 2 0,0 0 0,6-2 0,0 0 0,-3 3 0,1-1 0,8-1 0,2-2 0,1 1 0,0-1 0,-16-1 0,0-1 0,0-1 0,2 1 0,1 0 0,-2 0 0,15 0 0,0 0 0,-17 0 0,1 0 0,0 0 0,15 3 0,0 0 0,-3 0 0,-1 0 0,-12 1 0,0 0 0,1 0 541,15 0 1,2-2-542,-18 0 0,2 0 0,-1 0 0,0-2 0,0 0 0,-1 0 0,16 2 0,0 1-409,-2-2 1,-2-1 408,-6 3 0,-2 0 905,-5-3 0,-4 0-905,8 2 0,-17-1 0,-15 1 0</inkml:trace>
  <inkml:trace contextRef="#ctx0" brushRef="#br0" timeOffset="9290">23334 8093 24575,'24'-6'0,"8"-2"0,0 6 0,4 0 0,-1-1 0,3 2 0,13 1 0,3 0-324,-17-2 0,0 0 0,2 0 324,5 2 0,1 0 0,2-1-1558,5-4 0,1-2 0,1 2 1558,-6 2 0,0 1 0,2 0 0,-1 0 0,0-1 0,1 0 0,0-1 0,0 1 0,4 0 0,1-1 0,-1 1 0,1 1 0,-2 1 0,-1 1 0,1 0 0,0 0-1075,-1-2 1,1 1-1,0-1 1,0 1 1074,-1 0 0,1 1 0,0 1 0,-1-1 0,1 0 0,0-1 0,0 1 0,-1 1 0,0 0 0,-1 1 0,-1-1 0,2 1 0,0-2 0,1 0 0,-1 0 0,0 1 0,-5 0 0,-1 1 0,-1-1 0,1 1-592,1-1 1,0 1 0,0-1-1,-2 1 592,9 0 0,-1 0 0,0 1-35,-2 0 0,-1 1 1,0 1 34,-4 1 0,-1 0 0,0 0 0,-2-2 0,0 1 0,-1-1 417,-4 2 1,0 0-1,0 0-417,0-2 0,0 0 0,-1 0 0,12 1 0,2 1 0,0-2 0,4 0 0,-3 0 0,-14 0 0,-1 0 0,1 0 0,15-2 0,3 0 0,-5 0 0,0 1 0,-2-1 0,3 1 0,0 0 0,-5 2 0,-1 1 0,6 0 0,1 1 0,-4 1 0,1 1 0,3-3 0,0 0 0,-15-4 0,0 0 0,-1 0 0,17 1 0,0-1 0,-15-1 0,1-2 0,1 1 0,-1 0 0,0 0 0,1 0 0,0 2 0,-1 0 0,2 0 0,0 0 0,1 0 0,-1 0 0,-3 2 0,-1 0 0,0 0 0,0 0 0,-1 0 0,1 0 1186,15 2 1,0 0-1187,-3 0 0,0 0 0,2 0 0,0-1 0,-2-1 0,0-1 0,-1 0 0,1-1 0,0-2 0,-2 0 0,-5 2 0,-1 1 0,0-3 0,-1 1 1274,-6 4 0,-1-1-1274,1-1 0,-2 0 721,22 3-721,-8 2 0,-15-5 569,-12 1 0,-12-1 1,-4-3-1</inkml:trace>
  <inkml:trace contextRef="#ctx0" brushRef="#br0" timeOffset="10512">22179 3410 24575,'-1'7'0,"0"2"0,8 1 0,-4 4 0,3-1 0,-5 0 0,3-4 0,-4-9 0,2-4 0,8-29 0,4-9 0,-2 8 0,2 0-428,0 4 1,3 1 427,2 2 0,2 2 0,16-4 0,-13 15 0,-9 11 0</inkml:trace>
  <inkml:trace contextRef="#ctx0" brushRef="#br0" timeOffset="10821">22456 3262 24575,'24'-27'0,"-7"8"0,-5 3 0,-12 7 0,-5 4 0,-8 4 0,0 6 0,-7 10 0,2 7 0,8-4 0,5 1 0,15-12 0,8-2 0,21-7 0,-19 1 0,8-4 0</inkml:trace>
  <inkml:trace contextRef="#ctx0" brushRef="#br0" timeOffset="11128">22670 3169 8191,'-13'-8'0,"0"2"5063,4 6-5063,2 8 2818,-1 4-2818,9 1 1719,5-4-1719,8-8 6784,6-12-6784,2-11 0,0-14 0,-4 0 0,-13-15 0,-11 9 0,-1 12 0,-2 0 0,-6-5 0,2 14 0,7 42 0,8 34 0,1-14 0,1 3 0,5-1 0,3 0 0,-2 0 0,2-3 0,6-12 0,-1-3 0,1 5 0,-2-17 0</inkml:trace>
  <inkml:trace contextRef="#ctx0" brushRef="#br0" timeOffset="12753">22402 6003 24575,'2'25'0,"7"18"0,-3-9 0,-1 2 0,-1 6 0,-2 1 0,1-6 0,-2-3 0,-2 16 0,6-30 0,0-21 0,9-13 0,7-15 0,1-2 0,2 3 0,-12 15 0,-2 19 0,-4 6 0,-4 5 0,-4-4 0,-4 4 0,-7-1 0,0-1 0,-4-1 0,2-22 0,9 6 0,-1-12 0</inkml:trace>
  <inkml:trace contextRef="#ctx0" brushRef="#br0" timeOffset="12978">22598 5907 24575,'-3'11'0,"0"17"0,9 8 0,4 13 0,-5-19 0,1-1 0,3 13 0,3-9 0,-2-18 0,7-15 0,-6-5 0,-2 2 0,-8-1 0</inkml:trace>
  <inkml:trace contextRef="#ctx0" brushRef="#br0" timeOffset="13272">22694 6093 24575,'-5'12'0,"6"2"0,-3 3 0,9-4 0,4-4 0,3-5 0,10-11 0,-3-6 0,1-4 0,-10-3 0,-7 6 0,-7-2 0,-3 8 0,-3 2 0,1 8 0,-1 15 0,5-2 0,5 9 0,13-11 0,15-4 0,16-10 0,-19-3 0,1-3 0,0-2 0,-1-1 0,5-2 0,-11-1 0</inkml:trace>
  <inkml:trace contextRef="#ctx0" brushRef="#br0" timeOffset="15128">30037 4946 8191,'-9'-11'0,"2"1"5063,-8-8-5063,-18 12 2818,-6 3-2818,12 9 0,0 3 0,1 4 0,3 3 0,-12 22 1719,10-11-1719,21-3 6784,19-23-6784,20-9 0,-6 2 0,4 1 0,2 1 0,1 2 0,0 2 0,-2 5 0,13 22 0,-38 5 0,-9 4 0,-5-1 0,-5 0 0,-8 11 0,-7 1 0,0-10 0,-4 0 0,1-3 0,-3-1 0,1-2 0,-4 9 0,4-6 0,9-19 0,24-32 0,9-20 0,5 3 0,4-3 0,8-6 0,4-2-1212,-5 10 1,2-1 0,1 1 1211,-2-1 0,1 0 0,-1 2 0,-4 3 0,0 0 0,-3 2-83,0-4 1,-3 2 82,1-6 0,-24 19 0,-2 16 0,-8 7 0,9 13 3598,5 1-3598,22 1 0,15-11 0,-7-11 0,2-2 0,3 1 0,0-1 0,0-6 0,-1 0 0,-2 6 0,-2 1 0,6-4 201,-12 11-201,-20 7 0,-4 2 0,-4 4 0,3-11 0,36-41 0,-7 5 0,-6 3 0,0 7 0,3 17 0,-17 12 0,0 14 0,2-8 0,6-3 0,16-14 0,1-4 0,2-14 0,-13 2 0,-10-2 0,-9 3 0,-8 5 0,-1 8 0,-2 17 0,12 23 0,5-4 0,28 3 0,-8-29 0,0-5 0,9 2 0,2-8 0</inkml:trace>
  <inkml:trace contextRef="#ctx0" brushRef="#br0" timeOffset="15424">31456 4516 8295,'-11'23'0,"7"12"2202,-1-6 1,2 3-2203,4-1 0,2 1 0,-3 3 0,1-2 0,7 15 721,-4-9 0,0-23 0,-2-9 0</inkml:trace>
  <inkml:trace contextRef="#ctx0" brushRef="#br0" timeOffset="15846">31394 4595 8191,'-12'-4'0,"8"3"5063,11-6-5063,26 2 0,-7 0 0,3 1 0,6 3 0,1 1 0,0-1 0,-2 3 2818,16 14-2818,-24-2 1719,-20 7-1719,-10-4 6784,-10-3-6784,-1 0 0,-2-2 0,0-4 0,3 0 0,6-1 0,14 7 0,14 5 0,2-1 0,11 3 0,-15 0 0,-5-3 0,-15 19 0,-13-13 0,-8 16 0,-8-13 0,-2 5 0,10-9 0,5-9 0,16-6 0</inkml:trace>
  <inkml:trace contextRef="#ctx0" brushRef="#br0" timeOffset="17420">30427 8169 8191,'3'-6'0,"-3"-1"5063,-1-2-5063,-5 0 2818,-3-1-2818,-11 4 1719,-12 5-1719,-8 11 0,-8 14 0,14 3 6784,12 2-6784,23-8 0,24-4 0,22-9 0,-13-4 0,2 0 0,3-2 0,0 1 0,-8 1 0,-3 4 0,16 13 0,-36 27 0,-12 2 0,-5-13 0,-3 1 0,-4-2 0,-2-1 0,0 1 0,-3 0-1068,-2 1 0,-3-2 1068,2-7 0,0-2 0,-14 13 0,14-34 0,20-31 0,15 0 0,5-4 0,4-11 0,3-3-985,-1 12 0,3 0 0,0-1 985,0-2 0,0 0 0,-1 1 0,-1 1 0,0 1 0,-2 1 537,4-6 1,-4 1-538,-7 7 0,-2 3 0,-3-2 0,-10 13 0,-2 18 0,-5 14 3161,8 8-3161,9 9 855,19-12-855,23-4 0,-17-21 0,2-5-680,4-3 0,0-2 680,-4-1 0,-2-1 0,14-12 0,-18 31 0,-21 9 0,-2 19 0,-10 0 0,-2-1 1360,1-9-1360,2-11 0,5-15 0,8-23 0,2-7 0,4-6 0,-3 12 0,-3 20 0,-4 14 0,-4 17 0,0-4 0,2 5 0,0-15 0,9-4 0,8-18 0,2-9 0,3-9 0,-6-3 0,-12 2 0,-6 18 0,-7 15 0,-5 21 0,8 10 0,9-4 0,12-8 0,9-12 0,16-19 0,-17 1 0,-1-1 0,8-7 0,-1 4 0</inkml:trace>
  <inkml:trace contextRef="#ctx0" brushRef="#br0" timeOffset="17738">31837 7786 8191,'-3'10'0,"3"8"5063,8 21-5063,1 3 0,-4 11 0,0-7 0,-8-12 2818,2 3-2818,-1-22 0,2 0 0,0-11 0</inkml:trace>
  <inkml:trace contextRef="#ctx0" brushRef="#br0" timeOffset="18162">31846 7765 8191,'11'1'0,"5"-2"5063,16 8-5063,6-2 2818,-11 2-2818,-2 2 1719,-19-2-1719,-12 12 6784,-8 0-6784,-10 4 0,-7 2 0,9-11 0,8 4 0,25-10 0,11 1 0,10 2 0,-2 11 0,-8 17 0,-13 11 0,-10 5-862,-13-2 862,6-26 0,-4-1 0,-16 13 0,-4-2 0,9-12 0,-1-2 0,-6 6 0,-1-8 0,-6-19 0,9-21 0,10 8 0,1-6 0</inkml:trace>
  <inkml:trace contextRef="#ctx0" brushRef="#br0" timeOffset="22562">23433 5016 8191,'-7'7'0,"2"-7"5063,1-3-5063,-1-10 2818,5-7-2818,-7-5 1719,2-13-1719,-4-9 0,4 17 0,0-2 2650,-3-5 1,0-2-2651,2 0 0,0 0 0,-3-6 0,1 0 0,5 3 0,0 0 0,0-4 0,1 0 0,4 0 0,1 1 0,0-1 0,1 1-981,1 2 1,1 1 980,0 0 0,-1 1-478,-2 5 0,0 2 478,2 0 0,-1 0 0,-3 3 0,-1 1 0,3-1 0,-1 0 789,-2-24-789,0 26 0,0-1 0,2-1 0,1 0 0,-3 3 0,1-1 0,1-1 0,1 1 0,-3-18 0,-4 7 0,3 1 1940,-5 14-1940,6-5 1119,-3 4-1119,7-6 552,0 0-552,7 0 0,-3 7 0,0 5 0,-8 7 0,0 4 0,0-3 0,1 2 0,2-3 0,-1 4 0,3-4 0,-2 3 0,2-2 0,-3 3 0,-1 0 0,5 2 0,-3 6 0,1 8 0,0 3 0,-1 6 0,2-6 0,0 6 0,1-3 0,2 4 0,3 7 0,1-5 0,3 11 0,-3-11 0,3 11 0,-5-11 0,0 4 0,-4-6 0,-1 0 0,1 0 0,0 1 0,-3-1 0,2 0 0,-2 0 0,3 0 0,-1-4 0,0 3 0,0-2 0,1 3 0,0 0 0,-1-3 0,0 2 0,-2-3 0,2 4 0,-2 0 0,0 0 0,2 0 0,-4 1 0,4-1 0,-3-4 0,2 3 0,0-2 0,-3 3 0,4 0 0,-5-4 0,5 3 0,-2-2 0,3 3 0,-3 7 0,2-6 0,-2 6 0,3-7 0,2 0 0,-1 0 0,3 0 0,-2 7 0,3-5 0,1 11 0,-3-11 0,6 11 0,-6-12 0,12 15 0,-8-14 0,6 7 0,-6-2 0,-1-5 0,7 8 0,-6-10 0,9 6 0,-3-2 0,5 3 0,0 0 0,7 5 0,1-2 0,7 4 0,-12-15 0,1-1 0,12 8 0,-12-7 0,-1-2 0,5 3 0,2 1 0,-2-7 0,7 2 0,-6-4 0,6 4 0,-1-4 0,-4-1 0,11-3 0,-12 2 0,5-3 0,1 1 0,-6-2 0,6-3 0,-7 4 0,-1-3 0,1 2 0,-6 0 0,-3-3 0,-6 3 0,-3-1 0,-2-2 0,1 5 0,-3-5 0,2 3 0,-3-1 0,0-2 0,4 2 0,-3-2 0,6 0 0,-6 0 0,6 0 0,-3-2 0,4 1 0,7-5 0,-5 5 0,11-3 0,-5 1 0,7-2 0,6 1 0,-4-7 0,4 10 0,-6-10 0,-6 10 0,-3-3 0,-6 4 0,7 0 0,1-3 0,7-2 0,6-3 0,2-1 0,1 4 0,-3-3 0,-6 7 0,0-6 0,6 2 0,-4 0 0,17-3 0,-9 2 0,11-8 0,-6 8 0,-14-2 0,-3 8 0,-13 0 0,0 2 0,7-1 0,1 5 0,1-5 0,4 3 0,2-4 0,1 3 0,6-2 0,-8 6 0,8-6 0,7 2 0,9 2 0,0 0 0,-18 1 0,0 2 0,8 5 0,-15-5 0,-1 1 0,3 7 0,0 0 0,2 5 0,5-2 0,4 3-281,-17-12 0,1 0 281,14 7 0,4 1 0,-19-4 0,-3 0 0,-3 3 0,-2-5 0,5 11 562,-5-10-562,11 11 0,-9-11 0,15 13 0,-16-12 0,14 6 0,-8-6 0,0 0 0,-1 0 0,-1-1 0,-4-1 0,5 1 0,2 6 0,0-4 0,8 7 0,-2-7 0,6-2 0,2 4 0,0-4 0,5 1 0,-5 3 0,7 1-606,-21-8 1,1 1 605,4 3 0,0 1 0,0-4 0,1 0 0,2 0 0,0-1-105,-6-2 0,-2-2 105,21 0 0,-15 1 0,-16-7 0,-9 3 0</inkml:trace>
  <inkml:trace contextRef="#ctx0" brushRef="#br0" timeOffset="25020">23677 8121 8191,'-6'5'0,"3"-5"5063,1-9-5063,3-4 2818,4-4-2818,-1-14 0,0-9 0,-2 8 0,0-4 0,-2-2 0,0-2 0,0-8 0,0-2-103,0-3 1,0 0 102,0 15 0,0-1 0,0 1 0,0 0 0,0 0 0,0 0 0,0 0 0,0 0 0,0 1 0,2-17 0,1 1 2789,0 3 1,1 1-2790,2-4 0,-1 1 0,-1 9 0,-1 0-842,2-5 0,0-1 842,-4 7 0,-1 0 0,6-4 0,-1 0 0,-4 0 0,-1 1 0,0 6 0,0 0 0,0 1 0,-1 1 0,-1 6 0,0 1 0,6-25 0,1 2 0,0 13 0,3-5 2560,-4 18-2560,1-4 265,-3 29-265,1 4 1988,-3 15-1988,3 0 0,-1 0 0,-1 7 0,9 1 0,-5 14 0,8 1 0,-4-14 0,0 1-599,7 21 599,-4-18 0,1 0 0,-3-3 0,0 1 0,-1-1 0,1 1 0,0-2 0,0 1-48,4 19 48,-1-6 0,-5-1 0,0-7 0,0 0 0,9 2 0,-3-2 598,5-4-598,-3 2 49,-2-5-49,5 8 0,-3-1 0,-2-9 0,-1 0 0,-5-10 0,3 4 0,-1 7 0,1-5 0,12 21 0,-7-12 0,10 14 0,-6-14 0,2 5 0,2-7 0,-1 7 0,-6-11 0,-4 1 0,4-3 0,-4-2 0,4 2 0,2 6 0,-6-6 0,11 9 0,-3-2 0,-3-5 0,7 7 0,-5-2 0,4-2 0,-5-2 0,0-6 0,6 4 0,1-5 0,3 7 0,4-3 0,-14-6 0,14 6 0,-8-6 0,13 4 0,-4-2 0,-2-1 0,-2 0 0,-5-4 0,1 2 0,4-5 0,-5 2 0,13-2 0,2 1 0,7 0 0,0 0 0,-7 0 0,5 4 0,-12-4 0,12 5 0,-5-6 0,7 2 0,0-5 0,-1-1 0,1-4 0,-1 4 0,1 1 0,-7 4 0,-2-1 0,-6 0 0,0 0 0,7 1 0,-6 2 0,6-1 0,-8 1 0,8-2 0,1 4 0,6-3 0,1 3-718,6 2 718,-5-5 0,-1 4 0,-9-6 0,1 1 0,-12-5 0,3 1 0,-20-5 0,-3 0 0</inkml:trace>
  <inkml:trace contextRef="#ctx0" brushRef="#br0" timeOffset="36753">5942 5264 24575,'-7'-1'0,"-1"12"0,5-3 0,0 6 0</inkml:trace>
  <inkml:trace contextRef="#ctx0" brushRef="#br0" timeOffset="36912">5965 5565 8191,'-24'10'0,"27"-11"0,-14 3 0,25-9 0</inkml:trace>
  <inkml:trace contextRef="#ctx0" brushRef="#br0" timeOffset="46170">7021 5285 24575,'4'6'0,"-1"1"0,2 12 0,-7 3 0,4 16 0,-9-4 0,3 4 0,-1-6 0,4-10 0,1-3 0,4-10 0,-3 0 0,1 0 0,-2 0 0,0-1 0,-4-17 0,3-4 0,2-26 0,0-8 0,1 18 0,0-3-787,-2-6 0,0-1 787,0-2 0,0-2 0,2-3 0,1 0 0,-1 7 0,2 0 0,4 4 0,2 2 0,15-16 0,-2 32 0,4 4 0,25-4-443,-18 14 0,0 5 443,-5 3 0,-3 4-14,15 19 14,-11 4 1499,-20 0-1499,-3-9 0,-9-9 0,-9 5 959,-11 0-959,-13 7 0,-14-6-709,19-10 1,-2-1 708,1-3 0,-1-2 0,0-3 0,3 0 0,-8 2 0,26 4 0,22 12 0,23 8 0,1 9 0,-10-20 0,2-1 0,13 21 0,-2-4 0,-12 2 1433,-15-9-1433,-3-1 0,-4-10 0,-3-6 0,1-4 0</inkml:trace>
  <inkml:trace contextRef="#ctx0" brushRef="#br0" timeOffset="46840">7628 5138 24575,'-7'-7'0,"2"-2"0,-3 2 0,-10 6 0,-3 5 0,-18 14 0,7 12 0,1 2 0,21 7 0,7-18 0,22-2 0,9-18 0,26-13 0,-27-3 0,-1-2 0,22-9 0,-15 0 0,-19 23 0,-6 11 0,0 10 0,-5 1 0,3 1 0,5-11 0,1-8 0,14-14 0,6-5 0,-3-3 0,-2 11 0,-18 14 0,-5 9 0,-8 11 0,1-5 0,-2 1 0,10-26 0,13-10 0,-4-6 0,3-3 0,8-3 0,2 1 0,-7 4 0,1 2 0,20-8 0,-22 30 0,-4 17 0,-4 8 0,7 19 0,-1-10 0,-4-1 0,-4-14 0,-2-13 0,-4-3 0,1-2 0</inkml:trace>
  <inkml:trace contextRef="#ctx0" brushRef="#br0" timeOffset="47099">8419 4788 8191,'-3'4'0,"6"11"5063,6 26-5063,-4-11 0,-2 3 0,-2 12 0,-2 2 842,0-4 0,0 0-842,-1-4 0,-1-2 856,2-2 0,2-3-856,2 3 6218,1-8-6218,5-28 0,-4-3 0,0-3 0</inkml:trace>
  <inkml:trace contextRef="#ctx0" brushRef="#br0" timeOffset="47321">8576 5123 24575,'-14'-1'0,"-9"7"0,5 8 0,-4 3 0,8 3 0,8-3 0,6 0 0,8-2 0,11-6 0,13-4 0,8-9 0,13-2 0,-22 3 0,-1 1 0,20 4 0,-12 0 0,-24 5 0</inkml:trace>
  <inkml:trace contextRef="#ctx0" brushRef="#br0" timeOffset="49270">9420 4735 24575,'-13'-5'0,"0"5"0,-7 14 0,-3 10 0,-9 14 0,13-11 0,1 4 0,-4 3 0,0 4-1211,0 7 1,3 3 1210,3 1 0,2 1 0,3 3 0,5 0 0,9-3 0,4 0 0,1 0 0,3-2-879,9-7 1,4-2 878,-2 1 0,1-4 0,7 1 0,-5-8 0</inkml:trace>
  <inkml:trace contextRef="#ctx0" brushRef="#br0" timeOffset="53336">9839 5069 24575,'-2'16'0,"-5"20"0,6-4 0,-3 14 0,1-14 0,2-6 0,-3-6 0,8-16 0,5-22 0,7-18 0,-6 6 0,0-2 0,-2 1 0,0-1 0,3 1 0,1 1 0,1-10 0,4 15 0,-7 19 0,3 7 0,0 7 0,4-2 0,7 3 0,-13-5 0,3-1 0</inkml:trace>
  <inkml:trace contextRef="#ctx0" brushRef="#br0" timeOffset="54320">10220 4721 8191,'-2'-7'0,"7"5"5063,-4 4-5063,12 4 2818,9 11-2818,13 7 0,-14-3 0,-1 4 349,2 3 1,-2 3-350,1 6 0,-3 4 0,-5 7 0,-3 2 0,0 0 0,-3 1 1261,-5-13 0,-2 0 0,-2-1-1261,-5 17 0,-3-2 0,-1 2 0,-3-1 0,-5-5 0,-2-2-722,-1-2 1,-1-3 721,-2-8 0,1-5 0,-6 6 0,7-16 0</inkml:trace>
  <inkml:trace contextRef="#ctx0" brushRef="#br0" timeOffset="57545">13252 4958 24575,'-11'-7'0,"-1"44"0,6-5 0,1 5-1886,2 2 0,2 3 0,-2 1 1886,0-1 0,0-1 0,-1 0 0,0-2 0,0-1 0,1-2 333,-1 5 1,0-5-334,-6 7 1120,10-26-1120,0-28 0,10-37 0,1 11 0,2-4 0,-1 7 0,0-3 0,2 0-269,1-7 1,2-1-1,0-1 269,-1 0 0,0 0 0,1 0 0,1 3 0,0 0 0,1 3-28,5-8 0,1 6 28,-3 17 0,2 9 0,17 17 0,-15 26 0,-10-3 0,-3 3 0,-5 1 0,-1 1 0,-1 2 0,-1-1 0,-1 17 3708,-6-15-3708,-3-12 1025,-13-5-1025,-17 0 0,6-9 0,-3-2 0,-4 1 0,0-1 0,-3-6 0,2-1 0,-11 0 0,41 15 0,34 15 0,4-4 0,4 3 0,-2 1 0,1 1 0,2 0 0,-1 0-479,-7-4 0,-3-1 479,1-2 0,-2-2 0,4 4 0,-9-10 0,-12-11 0</inkml:trace>
  <inkml:trace contextRef="#ctx0" brushRef="#br0" timeOffset="58180">13893 5251 8191,'-17'-11'0,"5"1"5063,-4 3-5063,8 3 2818,-4 6-2818,-10 11 1719,9 0-1719,-7 5 6784,16-5-6784,7-4 0,14-4 0,11-10 0,12-9 0,7-10 0,-7 1 0,-12 9 0,-11 11 0,-12 12 0,0 11 0,0 5 0,-1 0 0,2-5 0,-2-11 0,7-10 0,5-11 0,7-13 0,-4 3 0,-2-1 0,-11 22 0,-2 7 0,-4 11 0,0 0 0,2-4 0,6-9 0,7-12 0,18-18 0,0-6 0,-9 14 0,-1 1 0,7-5 0,-5 17 0,-17 12 0,-5 23 0,0-3 0,1 11 0,5-16 0,-1-7 0,1-13 0,-4-3 0,-1-1 0</inkml:trace>
  <inkml:trace contextRef="#ctx0" brushRef="#br0" timeOffset="58400">14580 4827 24575,'-5'12'0,"-4"28"0,3-10 0,0 4 0,-1 11 0,1 2 0,0 0 0,0-1 0,1-3 0,1-3 0,5 9 0,-5-13 0,10-28 0,-1-5 0,0-6 0,-1-1 0</inkml:trace>
  <inkml:trace contextRef="#ctx0" brushRef="#br0" timeOffset="58620">14682 5147 8191,'-7'-5'0,"0"5"5063,-12 2-5063,-5 13 2818,-5 2-2818,7 6 1719,13-3-1719,11-6 6784,9-3-6784,9-10 0,12-4 0,15-1-522,-17 1 1,1 1 521,2 4 0,-3 1 0,11-2 0,-14 4 0</inkml:trace>
  <inkml:trace contextRef="#ctx0" brushRef="#br0" timeOffset="59153">15101 4711 8191,'1'-7'0,"4"6"5063,-14 8-5063,-10 28 0,10-9 0,-2 3 0,-5 6 0,1 3 0,7 3 0,3 1 976,-1-7 0,2 0-976,5-1 0,3 0 1717,4 14-1717,15-1 0,9-20 0,10-4 0,-16-14 0,-5-5 0</inkml:trace>
  <inkml:trace contextRef="#ctx0" brushRef="#br0" timeOffset="59594">15416 4767 9675,'-1'19'0,"-3"18"2025,-1-4 0,-1 3-2025,3-3 0,0-1 1377,0 0 0,1-4-1377,5 4 1660,1-12-1660,4-9 5394,4-7-5394,8-6 1042,-1 2-1042,-1 0 0,-10 15 0,-6 7 0,-5 10 0,2-1 0,-7 1 0,2-6 0,-2-6 0,-6-12 0,0-25 0,4 12 0,2-15 0</inkml:trace>
  <inkml:trace contextRef="#ctx0" brushRef="#br0" timeOffset="59953">15728 4680 8191,'14'21'0,"0"4"2531,5-1 1,1 2-2532,-4-2 0,-1 3 0,4 6 0,-1 3 687,-3 2 0,-2 1-687,1 2 0,-1 2 0,-5 6 0,-3 0 0,-1-2 0,-3-1 0,-5 0 0,-3-1 0,-6 1 0,-2-2 569,-1-6 0,-2-3-569,-4-3 0,-2-4 1156,1-5 0,0-5 1,-2-4-1,4-5 1</inkml:trace>
  <inkml:trace contextRef="#ctx0" brushRef="#br0" timeOffset="61162">11505 5036 8191,'6'0'0,"5"4"5063,2-2-5063,17 5 0,4 0 0,19-1 964,-23-6 0,1-1-964,1-1 0,-1-2 919,1-3 0,-2 0-919,6-2 0,-14 0 0,-18 7 0</inkml:trace>
  <inkml:trace contextRef="#ctx0" brushRef="#br0" timeOffset="61378">11505 5366 8191,'-17'3'0,"28"4"5063,27-16-5063,5 7 0,6 0 0,-13-5 0,1-2 0,-1 2 824,16 3 0,-3 0-824,-5-2 0,-6 1 0,-6 5 0,-11 0 0</inkml:trace>
  <inkml:trace contextRef="#ctx0" brushRef="#br0" timeOffset="63686">4526 6660 8191,'7'1'0,"1"13"4703,0 20-4703,-3-5 0,0 4 0,-4 11 0,-2 3 0,1-10 0,0 2 0,-2 0 278,-1-1 0,-2 1 1,1 0-279,2 1 0,0 1 0,-1-3 0,-2 7 0,0-3 965,5-3 0,-1-4-965,-1 2 0,2-16 0,2-17 0</inkml:trace>
  <inkml:trace contextRef="#ctx0" brushRef="#br0" timeOffset="63944">4515 7211 8641,'17'-1'0,"9"-2"4607,20-11-4607,-18 6 0,-1 0 2818,21-7-2818,-9 3 430,-19 8 0,-12 1 0,-4 3 0</inkml:trace>
  <inkml:trace contextRef="#ctx0" brushRef="#br0" timeOffset="64187">4803 6888 8191,'-5'7'0,"1"22"1940,6 0 0,2 4-1940,-3 5 0,-1 4 0,0 9 0,0 2 0,-3-3 0,-1 0 0,1-3 0,0-1 0,1-4 0,3-2 677,7 15 1,-1-24-1,0-17 1</inkml:trace>
  <inkml:trace contextRef="#ctx0" brushRef="#br0" timeOffset="64737">5129 7297 8191,'4'5'0,"0"22"5063,-6 22-5063,0-16 0,-1 3 0,-2 9 0,-2 0 1409,-1-2 0,-1 0-1409,0 1 0,0-3 0,3-11 0,1-5 1719,0-4-1719,15-49 0,-4 2 0,0-5 3149,8-19 1,1-4-3150,-4 17 0,1 0 0,1 1-668,2-2 1,0 1-1,2 2 668,7-5 0,1 5 0,13-3 0,-10 33 0,-10 34 0,-6 19 0,-6-8 0,-2 3 0,-3-3 0,-2 0-298,1-1 0,-1-2 298,-4 16 105,7-21 1,-1-16-1,2-8 1</inkml:trace>
  <inkml:trace contextRef="#ctx0" brushRef="#br0" timeOffset="64904">5209 7609 8191,'7'3'0,"10"0"4571,28-15-4571,-18 6 0,2 0 0,13-10 0,-1-1 0,3 2 0,-3-5 0</inkml:trace>
  <inkml:trace contextRef="#ctx0" brushRef="#br0" timeOffset="65436">6006 7037 24575,'5'2'0,"-1"0"0</inkml:trace>
  <inkml:trace contextRef="#ctx0" brushRef="#br0" timeOffset="65603">5911 7447 8191,'3'1'0,"4"-1"0,1-4 0,0 1 0</inkml:trace>
  <inkml:trace contextRef="#ctx0" brushRef="#br0" timeOffset="66770">7457 6878 24575,'-7'12'0,"0"2"0,-1 22 0,-1 13 0,6-19 0,1 3 0,-3 1 0,0 0 0,4 7 0,-1-19 0,7-37 0,8-39 0,-2 14 0,1-5-874,-2 9 1,0-3 0,1 0 873,2-2 0,2 0 0,-1 0 0,-2 2 0,1 0 0,-1 2 0,5-7 0,-1 4 0,-4 10 0,-1 6 0,2 3 0,10 35 0,-3 14 0,-3-6 0,-2 2 0,4 16 0,-3-8 0,-14-12 2620,-2-7-2620,-6-4 0,-11 3 0,-12-7 0,-11 2 0,-7-11 0,17 1 0,11 6 0,23 11 0,13 18 0,5 8 0,-5-16 0,0 1 0,12 22 0,-10-25 0,0 0 0,10 20 0,-4-14 0,-1 1 0,-16-19 0,3 1 0</inkml:trace>
  <inkml:trace contextRef="#ctx0" brushRef="#br0" timeOffset="67512">8006 6917 24575,'-6'-7'0,"-1"0"0,-6 5 0,3 4 0,-1 3 0,4 7 0,3-2 0,1 3 0,-2-1 0,7 2 0,7 6 0,0-10 0,10 1 0,-5-16 0,0-4 0,7-15 0,0-4 0,-6-1 0,-6 11 0,-14 14 0,-3 13 0,6 4 0,4 1 0,22-1 0,13-18 0,-8 0 0,3-2-561,3-6 1,0-2 560,-3 0 0,-1 0 0,-3 3 0,-3 2 0,7 0 0,-17 35 0,-13 12 0,-3-9 0,-1 0 0,-2 12 0,8-20 0,2-20 0,12-25 0,2-8 0,-3 8 0,0 1 1121,7-8-1121,-1 12 0,-15 24 0,-6 16 0,-2 5 0,3 7 0,1-7 0,4-7 0,-1-12 0,12-11 0,12-17 0,-12 10 0,4-6 0</inkml:trace>
  <inkml:trace contextRef="#ctx0" brushRef="#br0" timeOffset="67738">9082 6488 8191,'-14'8'0,"-2"0"5063,-2 11-5063,2 15 0,3-10 0,-1 3 654,0 12 1,-1 3-655,-2 1 0,-1 0 0,2 7 0,2 0 0,6-10 0,3-2 0,5-6 0,3-4 1912,11 1-1912,9-10 1533,9-17 0,-13 1 1,2-8-1</inkml:trace>
  <inkml:trace contextRef="#ctx0" brushRef="#br0" timeOffset="68153">9261 6751 8191,'-21'18'0,"9"-2"5063,4 17-5063,8 5 0,0 17 0,4-2 0,1-13 2818,4-13-2818,-2-20 1719,0-11-1719,-4-9 6784,-6 8-6784,2-3 0,3-1 0,3-1 0,6-6 0,11-2 0,22-8 0,-5 2 0,7 4 0,-28 17 0,-10 1 0,-6 6 0</inkml:trace>
  <inkml:trace contextRef="#ctx0" brushRef="#br0" timeOffset="68562">9766 6559 24575,'1'-5'0,"11"16"0,13 18 0,-9-3 0,-1 4 0,4 2 0,-1 1 0,-1 4 0,-2 2 0,-4 2 0,-3 1 0,0-3 0,-2 0 0,-7 0 0,-2-2 0,-1-5 0,-2-2-471,-17 19 471,3-25 0,-2-4 0,-1 2 0,-7-3 0</inkml:trace>
  <inkml:trace contextRef="#ctx0" brushRef="#br0" timeOffset="69195">10983 6834 8191,'5'-3'0,"22"1"1688,4 2 1,6 0-1689,12-2 0,3-1 0,-10 0 0,2 1 0,0 0 0,0-2 0,-1-1 0,-1 1 0,15 0 0,-6 1 0,-15 1 0,-5 1 746,6 5 0,-33-1 0,-2 1 0</inkml:trace>
  <inkml:trace contextRef="#ctx0" brushRef="#br0" timeOffset="69353">11097 7022 8191,'3'-3'0,"35"-8"1687,-8 1 0,5-1-1687,0 2 0,4-2 0,0 1 0,14-6 0,-3 2 0,-13 3 0,-4 3 0,8-3 0</inkml:trace>
  <inkml:trace contextRef="#ctx0" brushRef="#br0" timeOffset="69562">11552 6541 8191,'-2'9'0,"-1"3"4426,0 22-4426,-2-3 0,-3 6 0,0 7 0,-3 6 0,0-6 0,-3 5 0,-1 1 0,2-4 0,0-3 0,2-3 0,-1 1 482,-4 14 0,-1 2 0,4-10 0,2 0 1,6-20-1</inkml:trace>
  <inkml:trace contextRef="#ctx0" brushRef="#br0" timeOffset="70586">13145 6625 8191,'3'11'0,"3"18"1863,-1 3 1,0 4-1864,0 6 0,-1 2 0,-6 3 0,-1-1 0,1-3 0,-2-3 0,-2-10 0,-1-5 2959,-1 2-2959,-3-28 1876,8-41-1876,5 12 0,2-3 0,2-14 0,1-4 1823,2 14 1,1-2 0,1 0-1824,0-4 0,1-1 0,2 2-165,0 3 1,2 2 0,1 2 164,5-9 0,1 6 0,-1 14 0,0 6 0,5 4 0,-8 18 0,-11 12 0,-1 16 0,-6 8 0,-1 7 0,-6 0 0,-1-14 777,-1-3-777,-2-15 2067,-16 2-2067,-7-10 0,-14 1 0,14-13 0,2-1 0,31 7 0,13 19 0,23 11 0,-16-9 0,0 0 0,20 17 0,-14-4 0,-6-8 0,-12-3 0,0-7 0,-8-8 0,3-1 0</inkml:trace>
  <inkml:trace contextRef="#ctx0" brushRef="#br0" timeOffset="71265">13731 6791 8191,'-12'-5'0,"4"-1"5063,-17-10-5063,15 4 2818,-22-1-2818,10 16 1719,-1 6-1719,4 15 6784,13 7-6784,6 3 0,9-7 0,4-13 0,17-15 0,10-14 0,4-9 0,-19 9 0,-2 0 0,12-12 0,-11 13 0,-9 14 0,-13 10 0,1 13 0,-5-4 0,7 1 0,0-11 0,5-5 0,10-12 0,12-6 0,8-4 0,0 0 0,-8 11 0,-16 12 0,-8 7 0,-8 5 0,-3 0 0,1-4 0,3-4 0,3-13 0,13-19 0,14-8 0,-8 6 0,1 1 0,5 6 0,0 3 0,11-10 0,-10 24 0,-22 19 0,0 14 0,-3 1 0,1-1 0,-1-14 0,2-12 0,9-15 0,7-12 0,-8 6 0,1-2 0</inkml:trace>
  <inkml:trace contextRef="#ctx0" brushRef="#br0" timeOffset="71454">14564 6374 8191,'-1'-7'0,"2"7"5063,-5 31-5063,-1 18 0,2-12 0,0 2 1409,0 0 0,0 0-1409,-2-3 0,1-2 0,3 13 1719,-3-21-1719,7-21 0,-2-2 0,3-7 0</inkml:trace>
  <inkml:trace contextRef="#ctx0" brushRef="#br0" timeOffset="71653">14655 6656 24575,'-11'0'0,"-4"4"0,-2 6 0,2 2 0,3 9 0,11-8 0,10 1 0,11-9 0,18-5 0,-8-2 0,1-2 0,2-1 0,-1 0 0,15-1 0,-19 1 0</inkml:trace>
  <inkml:trace contextRef="#ctx0" brushRef="#br0" timeOffset="73628">15338 6368 24575,'-9'-1'0,"2"4"0,-2 4 0,-6 14 0,-5 8 0,5-3 0,0 4 0,-1 3 0,1 3 0,2 6 0,2 1-848,4 0 1,3-1 847,6-6 0,4-3 58,2-3 0,5-4-58,23 7 0,-19-14 0,4-11 0</inkml:trace>
  <inkml:trace contextRef="#ctx0" brushRef="#br0" timeOffset="74081">15647 6348 24575,'-11'2'0,"4"13"0,-1 24 0,4-6 0,1 4 0,-2 8 0,-1 3-873,-5 2 0,0-1 873,4-8 0,1-4 422,-8 17-422,14-32 0,11-17 0,9-12 0,8-14 0,7-7 1324,-7 2-1324,-2 11 0,-9 24 0,-4 18 0,-5 13 0,-8 13 0,-9-5 0,-11 1 0,1-19 0,-3-9 0,9-16 0,0-6 0,6-8 0,2-17 0,2 13 0,3-8 0</inkml:trace>
  <inkml:trace contextRef="#ctx0" brushRef="#br0" timeOffset="74353">15844 6457 8191,'8'-4'0,"15"10"4429,14 26-4429,-14-9 0,0 2 0,-1 3 0,-2 2 0,-3 8 0,-6 1 559,-4-1 0,-4 2-559,-2 5 0,-3 1 0,-7-1 0,-4 1 0,-1-6 0,-3 2 0,0-3 0,-4 5 0,-3-1 0,3-10 0,-2 0 0,0-4 399,-1-6 1,2-4 0,-6 1-1,8-12 1</inkml:trace>
  <inkml:trace contextRef="#ctx0" brushRef="#br0" timeOffset="75877">17478 6761 8191,'13'3'0,"21"-3"1937,-2 0 1,3 0-1938,4-4 0,0-3 0,1-3 0,-3-1 1473,-8 1 0,-3 0-1473,8-8 0,-18 11 0,-12 5 0</inkml:trace>
  <inkml:trace contextRef="#ctx0" brushRef="#br0" timeOffset="76061">17751 6468 8191,'-9'21'0,"1"9"4521,3 5-4521,-3 19 0,7-16 0,0 1 0,-5 3 0,-3 0 888,3 4 0,0 0-888,-1-9 0,1-3 480,-2 19 0,9-30 1,1-15-1</inkml:trace>
  <inkml:trace contextRef="#ctx0" brushRef="#br0" timeOffset="76394">17932 6775 8191,'-16'32'0,"4"-7"5063,0 12-5063,5-10 2818,2 1-2818,5-13 1719,16-15-1719,20-25 0,-13 7 0,0-3 0,2-4 0,-3-2 0,-4 0 0,-4-1 0,3-12 6784,-15 23-6784,-7 26 0,0 37 0,1 4 0,12 4 0,2-28 0,6-12 0,4-19 0,1-7 0,9-14 0,-6 0 0,-9 7 0,-4 8 0</inkml:trace>
  <inkml:trace contextRef="#ctx0" brushRef="#br0" timeOffset="76603">18284 6710 8191,'-10'25'0,"6"-5"5063,-4-4-5063,4 4 2818,3-1-2818,2-1 1719,6-10-1719,12-9 6784,0-11-6784,5 1 0,-9-9 0,-7 6 0,-2-10 0,-13-8 0,-2 2 0,-10 1 0,7 18 0,4 5 0</inkml:trace>
  <inkml:trace contextRef="#ctx0" brushRef="#br0" timeOffset="76865">18678 6775 8191,'-32'-9'0,"7"5"5063,30 0-5063,19 4 0,8-4 0,5-2 0,-2 1 0,1-2 0,3-1 0,-2-1 0,4-2 0,-14 6 0</inkml:trace>
  <inkml:trace contextRef="#ctx0" brushRef="#br0" timeOffset="77196">19051 6594 8191,'-9'2'0,"-16"12"4885,-5 2-4885,-9 20 2840,10-11-2840,26 9 1741,21-24-1741,19 5 6717,10-10-6717,-19 8 201,-7 0-201,-21 4 0,-11 3 0,-5 1 0,-14 5 0,8-7 0,7-10 0,9-5 0,10-8 0</inkml:trace>
  <inkml:trace contextRef="#ctx0" brushRef="#br0" timeOffset="77329">19276 6662 8191,'-12'26'0,"-1"8"1265,11-4 1,-3-7 0,7-5 0</inkml:trace>
  <inkml:trace contextRef="#ctx0" brushRef="#br0" timeOffset="77454">19340 6513 8191,'-4'-8'0,"-1"-3"0,0 12 0,1-5 0</inkml:trace>
  <inkml:trace contextRef="#ctx0" brushRef="#br0" timeOffset="77945">19482 6629 8191,'-10'0'0,"-1"-2"5063,-13-1-5063,-4 15 2818,3 10-2818,6 12 1719,14-12-1719,13-7 6784,10-14-6784,10-19 0,13-8 0,-21 5 0,0-2 0,4-2 0,-1-3 0,0-4 0,-3-1 0,-2-2 0,-2-2 0,1-7 0,-4 2 0,-5 0 0,-7 8 0,-15 53 0,-7 25 0,3-2 0,6-3 0,2 2-168,-8 5 0,-1 4 0,7-6 168,13-5 0,5-7 0,4 5 0,19-23 0,3-18 0,14-16 0,-13 1 0,-5-1 0,-24 8 0,-22 19 0,4 13 504,-5 5-504,15 0 0,19-14 0,27-8 0,-8-6 0,1-1 0,11 2 0,1-9 0</inkml:trace>
  <inkml:trace contextRef="#ctx0" brushRef="#br0" timeOffset="78281">20030 6683 8191,'-8'-8'0,"-2"3"5063,-3 5-5063,0 4 2818,-2 10-2818,5 0 1719,1 3-1719,21-9 6784,14-12-6784,10-11 0,-4-10 0,-9-12 0,-6-10-519,-9 18 1,0-3 518,5-9 0,1-1 0,1-5 0,-1 1 0,1 4 0,-2 4 0,1-13 0,-9 35 0,-13 40 0,-1 2 0,-1 4 0,0 12 0,1 3 0,-1 8 0,2 1-513,3-5 0,3-5 513,3-10 0,2-6 0,10-1 0,-9-20 0,4-10 0</inkml:trace>
  <inkml:trace contextRef="#ctx0" brushRef="#br0" timeOffset="78619">20708 6680 8191,'-8'-17'0,"4"0"5063,-5 6-5063,1 5 2818,-2 7-2818,-1 6 1719,4 0-1719,9-3 1696,1 0 0,2-4 0,-1 0 0</inkml:trace>
  <inkml:trace contextRef="#ctx0" brushRef="#br0" timeOffset="79786">17582 7796 8805,'-6'-7'0,"-1"2"5112,2-3-5112,-3 1 2726,3 2-2726,-4 3 1634,0 6-1634,-7 10 6298,-4 20-6298,6 4 0,5 2 0,25-11 0,13-19 0,24-18 0,-23-1 0,-2-5 0,1-3 0,-4-2 0,7-12 0,-22 5 0,-14 2 0,-16-4 0,-9-2 0,0 5 0,27 24 0,27-1 0,7 7 0,4 2 0,-1-6 0,1-2 0,0 1 0,-2 0 0,13 2 0,-23 3 0,-18 6 0,-9 16 0,-8 0 0,5 5 0,-1-12 0,15-17 0,6-17 0,9-12 0,-4-9 0,0 8 0,-7 8 0,-5 18 0,-2 8 0,-6 10 0,-1 0 0,7 0 0,4-5 0,12-7 0,17-12 0,-11-3 0,1-1 0,4-1 0,-1-2 0,-1-1 0,-3-1 0,5-4 0,-16 2 0,-18 9 0,-19 8 0,-3 15 0,-8 8 0,14 12 0,13-12 0,13-4 0,10-14 0,34-6 0,-28 1 0,16-5 0</inkml:trace>
  <inkml:trace contextRef="#ctx0" brushRef="#br0" timeOffset="80044">18752 7593 8191,'-17'15'0,"26"-8"5063,19-15-5063,21-3 0,-17 1 0,-11 6 0</inkml:trace>
  <inkml:trace contextRef="#ctx0" brushRef="#br0" timeOffset="80261">19027 7559 24575,'-9'-2'0,"-3"4"0,-23 16 0,3 6 0,-6 7 0,20-5 0,17-15 0,16 1 0,13-9 0,-9 0 0,2-3 0</inkml:trace>
  <inkml:trace contextRef="#ctx0" brushRef="#br0" timeOffset="80378">19033 7701 8191,'-4'9'0,"-1"0"5063,-4 0-5063,-3-1 2818,-2 2-2818,1-7 0,4 2 0,5-5 0</inkml:trace>
  <inkml:trace contextRef="#ctx0" brushRef="#br0" timeOffset="80537">19267 7534 8191,'-6'17'0,"-2"0"5063,5-3-5063,0-2 0,1-7 0,2-1 0</inkml:trace>
  <inkml:trace contextRef="#ctx0" brushRef="#br0" timeOffset="80665">19314 7385 8191,'-3'7'0,"0"-5"0,5 6 0</inkml:trace>
  <inkml:trace contextRef="#ctx0" brushRef="#br0" timeOffset="81188">19571 7503 8191,'-30'-2'0,"-12"-7"5063,18 9-5063,-8-2 2818,4 23-2818,9 9 1719,4-1-1719,9-2 6784,14-19-6784,10-7 0,22-21 0,4-7-423,-20 8 1,-1-3 422,-2 1 0,-3-1 0,5-20 0,-10 12 0,-1 0 0,-4 1 0,-1 1 0,4-20 0,-18 29 0,-2 28 0,-18 40 0,13-19 0,2 3-363,2 2 1,1 1 362,2-4 0,3-2 813,10 8-813,12-18 0,5-16 0,22-10 0,-3-12 0,-3-9 0,-16 4 0,-20 2 757,-12 18-757,-4 5 0,-2 12 0,6 1 0,6-2 0,11-2 0,10-6 0,27-7 0,-22 0 0,11-3 0</inkml:trace>
  <inkml:trace contextRef="#ctx0" brushRef="#br0" timeOffset="81506">20067 7468 8191,'-26'-2'0,"13"0"5063,-13 2-5063,0 8 2818,6 5-2818,-5 1 1719,16 2-1719,15-8 6784,12-7-6784,9-12 0,2-7 0,3-13 0,-14-5-1196,4-13 1196,-10 16 0,-2-2-286,-1-1 0,0 0 286,5-17 0,-18 39 0,-4 43 0,-2 5 0,0 6 0,3 3 0,1 1 0,0 5 0,0 1-500,0-6 0,2-3 500,6-9 0,-1-3 0,-5 2 0,8-17 0</inkml:trace>
  <inkml:trace contextRef="#ctx0" brushRef="#br0" timeOffset="92920">3750 9764 24575,'-5'9'0,"-2"3"0,7 8 0,-3 12 0,-1 15 0,2 7 0,-2-5 0,4-11 0,10-33 0,2-27 0,1-2 0,2-3 0,-1-11 0,0-1-743,2 0 1,0 0 742,0 3 0,0 2-21,-3 8 1,2 2 20,14-3 0,-7 21 0,-6 4 0,-8 7 0</inkml:trace>
  <inkml:trace contextRef="#ctx0" brushRef="#br0" timeOffset="93222">4067 9749 8191,'-3'-4'0,"13"-5"5063,10-3-5063,2 1 2818,-3 1-2818,-22 5 1719,-9 6-1719,-13 4 6784,-10 13-6784,4 9 0,8 3 0,15-2 0,22 1 0,29-19 0,-7-5 0,1-3 0,8-3 0,2-4 0</inkml:trace>
  <inkml:trace contextRef="#ctx0" brushRef="#br0" timeOffset="93561">4552 9657 8191,'-31'-15'0,"3"10"5063,-3 12-5063,5 20 0,13 13 0,9-7 2818,8-5-2818,18-23 1719,9-13-1719,7-22 0,-18 9 0,-1-3 0,-2-7 0,-3-2 0,-2-1 0,-3-1 2707,-2-3 1,-3-1-2708,-3 1 0,-2 0-366,-4 2 1,-1 2 365,-5-11 0,1 21 0,2 48 0,4 3 0,1 4 0,0 14 0,0 3-165,2-10 0,2 0 1,-1 1 164,2 15 0,3 0 0,5-6 0,0-5 0,-2 4 0,6-20 0</inkml:trace>
  <inkml:trace contextRef="#ctx0" brushRef="#br0" timeOffset="94679">3354 10387 8191,'-7'2'0,"12"0"5063,0-7-5063,26-4 0,-6-1 0,3-3 0,12-3 0,5-1-265,-5 1 0,2-1 1,3 1 264,-5 3 0,1 2 0,1 0 0,1-1 0,5-1 0,1 0 0,1 0 0,1 2 0,-7 3 0,1 0 0,1 2 0,-1 0 0,1 0-274,1 0 1,-1 0-1,1 1 1,0 0-1,0 0 274,0 1 0,0 0 0,1 0 0,-2 0 0,0 1 0,9-1 0,-1 1 0,-1 0 0,-2 0 466,-5-1 0,-1 1 1,-2-1-1,-3 2-466,2 1 0,-3 0 0,-5 0 0,-1-2 0,-7 2 0,-5 5 0</inkml:trace>
  <inkml:trace contextRef="#ctx0" brushRef="#br0" timeOffset="96128">9291 9262 8191,'-9'-2'0,"4"4"5063,1 26-5063,3-1 0,2 4 0,-1 14 0,0 3 526,-3 6 1,1 0-527,1-3 0,0-3 766,-3-7 1,-1-5-767,4 7 5818,7-32-5818,4-24 0,21-24 0,-2-5 0,15 9 0,-7 13 0,-2 27 0,-14 13 2231,-10 15-2231,-12 5 686,-7 0-686,-10 1 0,-9-10 0,-4-4 0,4-13 0,3-10 0,10-8 0,6-21 0,4 16 0,4-12 0</inkml:trace>
  <inkml:trace contextRef="#ctx0" brushRef="#br0" timeOffset="96504">9635 9462 8191,'-3'4'0,"2"5"5063,12 17-5063,-2 21 0,-4-16 0,0 1 1409,-5 6 0,-1 0-1409,1-2 0,-1-2 0,-2-2 0,1-2 0,6 16 429,-1-18 1,1-12 0,-2-12 0</inkml:trace>
  <inkml:trace contextRef="#ctx0" brushRef="#br0" timeOffset="96761">9849 9635 24575,'-5'2'0,"-3"11"0,7 8 0,2 18 0,0-6 0,6-1 0,-5-12 0,9-9 0,0-11 0,32-32 0,-15-2 0,8-5 0,-23 19 0</inkml:trace>
  <inkml:trace contextRef="#ctx0" brushRef="#br0" timeOffset="97046">10006 9622 24575,'-3'27'0,"4"0"0,7 5 0,8-4 0,7-8 0,12-8 0,5-13 0,3-12 0,-8-5 0,-10-5 0,-14 3 0,-5 3 0,-8 3 0,-7 8 0,3 10 0,-5 8 0,12 12 0,1-9 0,10 3 0,8-14 0,5-8 0,14-6 0,-20 0 0,2 2 0</inkml:trace>
  <inkml:trace contextRef="#ctx0" brushRef="#br0" timeOffset="97561">8821 10153 8191,'26'-4'0,"3"-2"0,5 0 993,17 0 0,6 0-993,-7-2 0,4 0 0,1 0 0,-6 2 0,2 1 0,0 0 0,1 0 0,1 0 0,0 0 0,1 0 0,0 0 0,-8 1 0,1 0 0,0 0 0,0 0 0,-1 1 0,6-1 0,0 1 0,-1 0 0,0-1 0,-3 1 0,0 0 0,-1-1 0,-3 1 0,3 1 0,-4-1 0,-1 1 0,9 1 0,-6 1 0,-6 1 0,-18 3 0</inkml:trace>
  <inkml:trace contextRef="#ctx0" brushRef="#br0" timeOffset="101394">1425 11299 24575,'-10'4'0,"1"5"0,3 11 0,-1 5 0,7 14 0,1 1 0,9-7 0,3-5 0,8-19 0,11-17 0,17-14 0,-23 0 0,0-3 0,4-2 0,-1-1 0,-6 2 0,-3-1 0,-5-1 0,-3 2 0,-2-4 0,-13 0 0,-8 18 0,-1 9 0,-10 18 0,2 22 0,10 7 0,7-4 0,22-11 0,17-19 0,12-12 0,-14-1 0,-6-6 0</inkml:trace>
  <inkml:trace contextRef="#ctx0" brushRef="#br0" timeOffset="101586">1894 10912 24575,'-13'19'0,"8"22"0,3-14 0,1 3 0,1 11 0,2 1 0,2-5 0,1-3 0,1 21 0,4-22 0,-4-24 0,-2-5 0</inkml:trace>
  <inkml:trace contextRef="#ctx0" brushRef="#br0" timeOffset="101778">2013 10802 24575,'-13'30'0,"5"10"0,7-10 0,2 1-885,2 4 0,0 0 885,2 0 0,1 0 265,-1-4 0,0-1-265,6 10 75,1-15 1,-5-16 0,1-7-1</inkml:trace>
  <inkml:trace contextRef="#ctx0" brushRef="#br0" timeOffset="102048">2186 11015 8191,'0'9'0,"0"5"5063,0 24-5063,4 2 2818,0-6-2818,3-4 429,0-19 1,-3-3 0,0-6 0</inkml:trace>
  <inkml:trace contextRef="#ctx0" brushRef="#br0" timeOffset="102849">1502 12215 8191,'-7'-3'0,"-3"4"5063,1 10-5063,-6 10 2818,1 18-2818,-3 2 0,5 12 0,4-12 1719,12-13-1719,5-11 1696,17-20 0,-13 3 0,8-8 0</inkml:trace>
  <inkml:trace contextRef="#ctx0" brushRef="#br0" timeOffset="103195">1636 12347 24575,'6'-2'0,"1"-3"0,14-4 0,-4-2 0,-2 0 0,-5 0 0,-2-5 0,-5 2 0,-6-3 0,-2 5 0,-9 4 0,4 10 0,-17 31 0,14 6 0,1-10 0,3 0 0,12 18 0,15-10 0,8-20 0,21-14 0,-5-17 0,-10 1 0,-11 1 0</inkml:trace>
  <inkml:trace contextRef="#ctx0" brushRef="#br0" timeOffset="103413">1917 12002 9461,'-5'1'0,"3"6"5117,0 19-5117,2 28 0,-2-23 0,-1 2 0,2 6 0,1-1 0,-2 16 2621,7-19-2621,7-17 0,-6-13 0,2-3 0</inkml:trace>
  <inkml:trace contextRef="#ctx0" brushRef="#br0" timeOffset="103586">2051 11962 8191,'-20'28'0,"3"7"2073,16 3 1,4 4-2074,-3-10 0,2-1 0,6 15 0,3-3 0,6 0 730,-2-18 0,-3-13 1,-8-11-1</inkml:trace>
  <inkml:trace contextRef="#ctx0" brushRef="#br0" timeOffset="103912">2277 11952 8191,'-17'2'0,"10"3"5063,7 3-5063,12 0 2818,1 0-2818,0-3 1719,-8 5-1719,-1 1 6784,-4 13-6784,-4 1 0,-5 14 0,0-6 0,-1 6 0,7-18 0,10-1 0,3-17 0,14-2 0,7-4 0,-11-1 0,0 4 0</inkml:trace>
  <inkml:trace contextRef="#ctx0" brushRef="#br0" timeOffset="104681">1488 13274 24575,'-16'6'0,"3"9"0,2 15 0,6 10 0,10 15 0,5-25 0,18-22 0,5-11 0,11-24 0,-4 2 0,0-4 0,-12-7 0,-5 0 0,6-6 0,-12-6 0,-22 40 0,-8 9 0,0 14 0,0 8 0,5 22 0,17-8 0,15 3 0,21-26 0,10-20 0,-26-6 0,-2-3 0,6-3 0,-10 0 0</inkml:trace>
  <inkml:trace contextRef="#ctx0" brushRef="#br0" timeOffset="104853">1977 13031 8191,'-9'4'0,"1"5"5063,8 18-5063,3 13 0,2 14 2818,3-5-2818,-3-15 429,4-18 1,-5-12 0,0-4 0</inkml:trace>
  <inkml:trace contextRef="#ctx0" brushRef="#br0" timeOffset="105019">2106 12904 24575,'-13'26'0,"6"15"0,4 7 0,5-15 0,2 2 0,1-3 0,0-1 0,0-3 0,0-1 0,4 8 0,-4-20 0,-1-11 0</inkml:trace>
  <inkml:trace contextRef="#ctx0" brushRef="#br0" timeOffset="105444">2351 12897 8191,'-29'-2'0,"14"7"5063,17-6-5063,11 8 2818,-1-2-2818,-2 1 1719,1 7-1719,-8-5 6784,-3 4-6784,-10 7 0,1-4 0,1 6 0,7-11 0,9-8 0,12-1 0,-1-3 0,5 4 0,-10 7 0,-7 3 0,-8 5 0,-15 9 0,-12 16 0,6-10 0,1 1 0,16-26 0</inkml:trace>
  <inkml:trace contextRef="#ctx0" brushRef="#br0" timeOffset="106186">1546 14171 8191,'-9'0'0,"0"4"5063,-3 11-5063,3 7 2818,-3 16-2818,10-4 1719,7-5-1719,21-9 6784,14-23-6784,-9-5 0,1-3 0,1-4 0,-1-3-480,1-9 0,-4-1 480,-7 8 0,-3 0 0,6-27 0,-19 25 0,-7 3 0,-10 11 0,1 8 0,-11 15 960,10 13-960,2 15 0,16-7 0,14-9 0,14-19 0,5-18 0,-14 2 0,-5-4 0</inkml:trace>
  <inkml:trace contextRef="#ctx0" brushRef="#br0" timeOffset="106353">2041 13832 24575,'-15'13'0,"0"22"0,12 13 0,0-17 0,1 1 0,4 3 0,1-2 0,3 9 0,4-11 0,-4-23 0,-2-6 0</inkml:trace>
  <inkml:trace contextRef="#ctx0" brushRef="#br0" timeOffset="106529">2165 13821 8191,'-3'19'0,"-2"9"5063,0 25-5063,3-25 0,0 1 0,1 5 0,2 0 2818,3 21-2818,-1-19 429,6-14 1,-6-18 0,0-4 0</inkml:trace>
  <inkml:trace contextRef="#ctx0" brushRef="#br0" timeOffset="106803">2406 13804 8191,'-13'0'0,"5"4"5063,-7 11-5063,7 13 2818,-4 12-2818,3 0 1719,7-8-1719,13-12 6784,9-15-6784,12-10 0,0-7 0,-7 0 0,-5 2 0,-11 7 0,-5 1 0</inkml:trace>
  <inkml:trace contextRef="#ctx0" brushRef="#br0" timeOffset="106986">2475 13830 8191,'-13'-1'0,"9"26"4418,6 18-4418,0-10 0,1 4 0,1 4 0,-3 1 0,-3-3 0,-1 0 0,3-3 0,-1-3 0,-4 14 0,5-24 0,0-16 0</inkml:trace>
  <inkml:trace contextRef="#ctx0" brushRef="#br0" timeOffset="114395">3750 10656 24575,'17'1'0,"0"2"0,-4 1 0,0 4 0,-6 4 0,0-2 0,-4 3 0,-1-4 0,-4 0 0,-4 3 0,-1-2 0,-10 9 0,0-1 0,-2 2 0,5-3 0,23-1 0,20-15 0,19-4 0,-21-4 0,1-2 0,2-3 0,-1 0 0,13-7 0,6-9 0,-14 5 0,-13 8 0,-4 2 0</inkml:trace>
  <inkml:trace contextRef="#ctx0" brushRef="#br0" timeOffset="114745">4231 10549 8191,'-13'-3'0,"0"2"5063,6 6-5063,-4 12 2818,3 4-2818,-4 18 1719,10-12-1719,4 3 6784,16-13-6784,4-8 0,17-6 0,1-17 0,-4-4 0,-5-11 0,-16 7 0,-10-1 0,-7 9 0,-18-7 0,-9 10 0,-14 1 0,-4 11 0,14 10 0,10-6 0,15 0 0</inkml:trace>
  <inkml:trace contextRef="#ctx0" brushRef="#br0" timeOffset="121078">3735 11687 24575,'9'5'0,"10"-3"0,-4 3 0,16-1 0,-16 1 0,4 1 0,-12 4 0,-2-2 0,-8 8 0,-15 7 0,-15 13-674,7-10 0,-1 1 674,2-2 0,1-2 0,0-2 0,6-2 0,14-1 0,14-13 0,15-5 0,-1 5 0,-13 0 1348,0 9-1348,-11-1 0,-2 11 0,-8 1 0,-1 0 0,-4 6 0,-3-10 0,4 0 0,3-9 0,7-8 0</inkml:trace>
  <inkml:trace contextRef="#ctx0" brushRef="#br0" timeOffset="121356">4083 11695 8191,'-13'3'0,"7"5"5063,-5 11-5063,14 6 2818,-3 0-2818,12-4 1719,6-12-1719,7-7 6784,10-16-6784,-6-3 0,-10-6 0,-11 7 0,-13-1 0,-15-1 0,-10-1 0,-13 9 0,-3 15 0,20 2 0,5 5 0</inkml:trace>
  <inkml:trace contextRef="#ctx0" brushRef="#br0" timeOffset="121896">3760 12775 8191,'6'0'0,"1"5"5063,14 2-5063,-7 7 2818,0 0-2818,-8 10 1719,0 1-1719,-11 13 0,-8 2 0,3-13 0,-1 0 0,-3-3 0,0 0 3392,-1 1 0,0-1-3392,-4 5 0,1-12 0,11-20 0,2 1 0,3-6 0</inkml:trace>
  <inkml:trace contextRef="#ctx0" brushRef="#br0" timeOffset="122038">3716 12695 8191,'20'-3'0,"14"-8"2531,-4 3 1,2-2-2532,7-3 0,0-2 0,11-4 0,-9 4 0</inkml:trace>
  <inkml:trace contextRef="#ctx0" brushRef="#br0" timeOffset="122303">4144 12559 8191,'-25'7'0,"6"4"5063,4 8-5063,11 19 0,-4 10 0,17 7 0,-2-15 2818,17-14-2818,-8-20 1719,16-15-1719,-8-13 6784,1-3-6784,-11-7 0,-16 6 0,-12-8 0,-11 8 0,-5 8 0,8 15 0,7 4 0,11 3 0</inkml:trace>
  <inkml:trace contextRef="#ctx0" brushRef="#br0" timeOffset="123089">3839 13802 8191,'5'-7'0,"16"-1"4831,19-2-4831,15 9 0,-7 4 2846,-12 11-2846,-17 9 1748,-17 3-1748,-8 19 0,-18-2 0,8-11 0,-1-2 0,-3-6 0,0-1 0,-9 18 6697,9-19-6697,19-11 262,14-7-262,22-15 0,13-6-138,-13-2 1,-1 0 0,3 0 0,-2-1 0</inkml:trace>
  <inkml:trace contextRef="#ctx0" brushRef="#br0" timeOffset="123355">4337 13814 8191,'1'-13'0,"-3"2"5063,-5 5-5063,-2 5 2818,-1 7-2818,-8 19 1719,6 8-1719,-1 14 6784,13-14-6784,16-7 0,20-26 0,7-17 0,-17 3 0,-2-2 0,-3-5 0,-3-1 0,2-14 0,-10 4 0,-21 5 0,-11 4 0,-14 1 0,-6 12 0,-5 6 0,21 10 0,5-2 0</inkml:trace>
  <inkml:trace contextRef="#ctx0" brushRef="#br0" timeOffset="124513">3700 12738 24575,'-5'10'0,"-9"22"0,8 3 0,-4 11 0,6-14 0,8-12 0,1-11 0,7-8 0,2-7 0,3 0 0,0-2 0,0 2 0,7 6 0,-6 1 0,12 7 0,-18-5 0,2 1 0</inkml:trace>
  <inkml:trace contextRef="#ctx0" brushRef="#br0" timeOffset="125594">3682 12943 8191,'4'5'0,"1"-1"5063,4-2-5063,3 4 2818,-2 1-2818,3 3 1719,-4-1-1719,0 0 6784,-2 0-6784,-1 0 0,-3 0 0,-4 3 0,-5 2 0,-2-1 0,-3 3 0,2-6 0,-5 4 0,1-4 0,-4-1 0,-1-3 0,9-4 0,1-2 0</inkml:trace>
  <inkml:trace contextRef="#ctx0" brushRef="#br0" timeOffset="130286">8043 10795 24575,'-26'13'0,"9"-4"0,1 10 0,9 1 0,1 5 0,5 0 0,6-5 0,2-9 0,12-10 0,9-13 0,14-12 0,1-10 0,-3-5 0,-19 14 0,-10 4 0,-17 13 0,-2 7 0,-8 14 0,2 15 0,9 6 0,2-2 0,22-13 0,11-15 0,16-15 0,-20-1 0,-1-1 0,7-6 0,-9 1 0</inkml:trace>
  <inkml:trace contextRef="#ctx0" brushRef="#br0" timeOffset="130456">8355 10544 8191,'-7'-9'0,"3"9"5063,0 29-5063,4 19 0,0-14 0,0 2 1409,2-4 0,0-1-1409,1 0 0,0-2 1719,4 1-1719,1-9 0,-5-17 0,1-4 0</inkml:trace>
  <inkml:trace contextRef="#ctx0" brushRef="#br0" timeOffset="130645">8467 10494 8191,'-8'32'0,"-1"20"1958,6-25 0,1 2-1958,-1 6 0,1 0 1362,2 0 1,0-2-1363,3 8 1881,2-4-1881,3-27 0,-2-3 0,-2-7 0</inkml:trace>
  <inkml:trace contextRef="#ctx0" brushRef="#br0" timeOffset="131245">8615 10569 8191,'-9'0'0,"2"6"5063,0 5-5063,3 13 2818,4-5-2818,3 1 1719,4-8-1719,10-3 6784,5-1-6784,3-1 0,-1 0 0,-15 0 0,-1 4 0,-13 2 0,-4 11 0,-8-2 0,3-3 0,-2-6 0,11-11 0,1 0 0</inkml:trace>
  <inkml:trace contextRef="#ctx0" brushRef="#br0" timeOffset="131394">8634 10531 24575,'24'3'0,"-6"-3"0,-2-1 0,-8-1 0</inkml:trace>
  <inkml:trace contextRef="#ctx0" brushRef="#br0" timeOffset="132170">8063 11673 24575,'-23'10'0,"2"0"0,9 10 0,-2 8 0,0 18 0,5 3 0,8-3 0,16-14 0,6-16 0,24-18 0,3-14-736,-18-1 0,-1-3 736,0-4 0,-1-1-226,-5-1 0,-3 0 226,12-16 0,-18 15 0,-13 17 0,-6 9 0,-11 11 1436,1 17-1436,3 9 488,6-2-488,21-4 0,11-25 0,14-12 0,-14 0 0,-5-5 0</inkml:trace>
  <inkml:trace contextRef="#ctx0" brushRef="#br0" timeOffset="132322">8486 11575 8191,'-20'16'0,"2"6"5063,6 13-5063,8-1 2818,10-2-2818,3-14 0,-3-10 0,-2-6 0</inkml:trace>
  <inkml:trace contextRef="#ctx0" brushRef="#br0" timeOffset="132504">8544 11424 24575,'-11'19'0,"4"16"0,3 20 0,4-18 0,0 2 0,0-3 0,0-1 0,2 1 0,0-4 0,4 8 0,0-17 0,-1-15 0</inkml:trace>
  <inkml:trace contextRef="#ctx0" brushRef="#br0" timeOffset="132870">8699 11453 8191,'-4'-5'0,"-1"15"5063,0 8-5063,2 13 0,3 14 0,-5 4 1409,2-16 0,0 2-1409,-2-4 0,0 1 0,-1 22 1719,1-15-1719,9-19 6784,1-14-6784,4-6 0,4-8 0,-2-5 0,-2 2 0,-4-2 0,-20 5 0,8 7 0,-16 3 0,13 7 0,-1 5 0,6-8 0,3 2 0</inkml:trace>
  <inkml:trace contextRef="#ctx0" brushRef="#br0" timeOffset="133994">7994 12634 24575,'-12'2'0,"1"2"0,1 7 0,-2 9 0,1 12 0,3 1 0,8-4 0,5-10 0,20-14 0,12-10 0,11-10 0,-17-2 0,-1-3 0,-3 3 0,-3-2 0,-2-3 0,-2 1 0,7-9 0,-21 10 0,-6 7 0,-7 10 0,0 4 0,-5 16 0,2 11 0,5 6 0,13 1 0,12-15 0,22-13 0,6-14 0,-14 0 0,-7-2 0</inkml:trace>
  <inkml:trace contextRef="#ctx0" brushRef="#br0" timeOffset="134186">8448 12448 8191,'-17'8'0,"4"10"5063,8 12-5063,7 16 0,3-18 0,0-1 2818,1 21-2818,4-9 0,-9-23 0,4-9 0</inkml:trace>
  <inkml:trace contextRef="#ctx0" brushRef="#br0" timeOffset="134370">8569 12368 24575,'-11'26'0,"7"10"0,-3 13 0,1 4 0,5-16 0,1-1 0,-1 14 0,0-4 0,5-8 0,0-22 0,-1-8 0</inkml:trace>
  <inkml:trace contextRef="#ctx0" brushRef="#br0" timeOffset="134720">8685 12494 8191,'-12'-2'0,"13"3"5063,8-3-5063,16 5 2818,7-7-2818,-7 4 1719,-5-2-1719,-11 17 6784,-8-2-6784,-10 23 0,-4-2 0,4-8 0,-1 1 0,0 1 0,0-1 0,-5 21 0,5-10 0,6-14 0,4-14 0,0-3 0</inkml:trace>
  <inkml:trace contextRef="#ctx0" brushRef="#br0" timeOffset="137090">7936 13564 8191,'-9'0'0,"-3"0"5063,2 0-5063,-3 2 2818,4 2-2818,0 3 1719,-1 6-1719,4 7 6784,1-5-6784,10 7 0,4-13 0,19-1 0,5-14 0,14-8 0,-4-14 0,-2-1 0,-18 1 0,-8 10 0,-15 5 0,-10 8 0,2 5 0,-11 12 0,5 9 0,5 7 0,7-6 0,27-7 0,19-16 0,-15-9 0,0-1 0,12 2 0,-12-11 0</inkml:trace>
  <inkml:trace contextRef="#ctx0" brushRef="#br0" timeOffset="137262">8308 13346 8191,'-20'10'0,"6"7"5027,-1 18-5027,10 12 0,1-6 2822,11 4-2822,-1-25 431,9-8 0,-9-11 0,2-3 0</inkml:trace>
  <inkml:trace contextRef="#ctx0" brushRef="#br0" timeOffset="137430">8380 13354 24575,'-7'26'0,"4"4"0,-5 23 0,6 2 0,1-7 0,5-10 0,0-22 0,-2-8 0</inkml:trace>
  <inkml:trace contextRef="#ctx0" brushRef="#br0" timeOffset="137853">8622 13432 8191,'-25'-11'0,"1"3"5063,11 9-5063,0 4 2818,3 8-2818,3-3 1719,1 2-1719,8-3 6784,13 0-6784,7-1 0,16 1 0,-11 0 0,1 4 0,-19 2 0,-11 9 0,-7 1 0,-11 3 0,3-9 0,0-7 0,3-17 0,9-25 0,10-25-826,0 17 1,3-2 825,7 3 0,1 1 0,-7 7 0,1 4 0,18 0 0,-18 20 0,-1 5 0,-5 2 0</inkml:trace>
  <inkml:trace contextRef="#ctx0" brushRef="#br0" timeOffset="138503">7967 14605 8191,'-5'-15'0,"2"4"5063,-14 10-5063,6 8 2818,-3 8-2818,8 2 1719,1 7-1719,12 1 6784,5 3-6784,12-4 0,5-5 0,2-13 0,8-12 0,4-25 0,-16 5 0,-2-2 0,1 0 0,-3 0-515,-4-4 0,-4 2 515,4-6 0,-16 9 0,-12 16 0,3 14 0,-9 11 0,10 11 0,-2 7 1030,12-7-1030,11-9 0,6-12 0,17-17 0,-20 6 0,2-5 0</inkml:trace>
  <inkml:trace contextRef="#ctx0" brushRef="#br0" timeOffset="138674">8430 14202 9021,'-13'13'0,"6"-1"5118,-9 28-5118,12 8 0,2-14 0,0 2 1346,1 0 0,2-2-1346,4 14 401,4-22 1,-2-19-1,0-9 1</inkml:trace>
  <inkml:trace contextRef="#ctx0" brushRef="#br0" timeOffset="138811">8509 14269 8191,'-2'12'0,"-1"8"5063,-3 12-5063,2 15 0,4 1 0,4-2 0,-3-21 0,2-11 0</inkml:trace>
  <inkml:trace contextRef="#ctx0" brushRef="#br0" timeOffset="139470">8709 14285 8191,'-24'-3'0,"9"2"5063,-8-3-5063,13 8 2818,-3 5-2818,5 1 1719,7 0-1719,2-1 6784,7-4-6784,-3 3 0,2-1 0,-2 6 0,1-5 0,2-2 0,1-7 0,3-4 0,5-8 0,-2 0 0,-1-4 0,-9 5 0,-1 3 0,-5 8 0,-3 16 0,0 7 0,-5 21 0,3-3 0,1 7 0,-3-1 0,7-6 0,-5-12 0,5-12 0,-1-12 0</inkml:trace>
  <inkml:trace contextRef="#ctx0" brushRef="#br0" timeOffset="140386">7874 15303 8191,'-4'-1'0,"3"12"5063,-3 10-5063,9 18 2818,0 1-2818,10-4 0,-4-8 1719,15-17-1719,-11-9 6784,6-11-6784,-7-3 0,-4-11 0,-4 4 0,-3-1 0,-5 7 0,-1 16 0,1 2 0,-1 12 0,6 0 0,1-3 0,7-3 0,-1-7 0,6-6 0,-6-3 0,-1-1 0,-5 1 0</inkml:trace>
  <inkml:trace contextRef="#ctx0" brushRef="#br0" timeOffset="140621">8122 15243 8191,'-2'12'0,"3"4"5063,0 22-5063,3 2 0,-1 0 0,2-1 2818,3-18-2818,1-5 0,-4-12 0,-1-4 0</inkml:trace>
  <inkml:trace contextRef="#ctx0" brushRef="#br0" timeOffset="140796">8236 15177 8339,'-4'6'0,"6"18"4552,1 19-4552,0-12 0,0 1 0,1 4 0,1-2 0,0 21 0,3-17 0,-4-22 0,-2-8 0</inkml:trace>
  <inkml:trace contextRef="#ctx0" brushRef="#br0" timeOffset="141136">8512 15060 8191,'-2'7'0,"3"6"5063,0 16-5063,3 9 2818,-4-4-2818,0-2 429,2-9 1,-1-13 0,1-3 0</inkml:trace>
  <inkml:trace contextRef="#ctx0" brushRef="#br0" timeOffset="141445">8640 15070 24575,'-12'14'0,"6"17"0,3 11 0,8 11 0,5-20 0,3-8 0,-2-18 0,5-10 0,-5-8 0,2-11 0,-7 4 0,-3-13 0,-10 6 0,-2 2 0,-8 3 0,0 16 0,3 3 0,6 5 0,4 0 0</inkml:trace>
  <inkml:trace contextRef="#ctx0" brushRef="#br0" timeOffset="154202">9751 10444 8191,'0'-10'0,"-11"23"3759,-20 19-3759,9-1 0,-1 5 0,5-5 0,0 3 0,1 1 0,-1 1 0,2 0 0,2 1 0,3 1 0,2 1 0,3-1 0,-1 10 0,7-3 0,8-10 0,7-4 1160,6-10 0,6-7-1160,7-9 0,2-6 0,3-1 0,0-4 0,-3-5 0,-2-3 1944,7-3-1944,-20-4 6003,-23 11-6003,-13-2 0,-14 3 0,-11 0 1447,7 2-1447,2 2 0,22 2 0,1 3 0</inkml:trace>
  <inkml:trace contextRef="#ctx0" brushRef="#br0" timeOffset="155481">9735 11532 24575,'0'36'0,"1"-8"0,-2 2 0,-1 5 0,-1 1 0,1 6 0,-2 1 0,-1-1 0,-1-1 0,0-5 0,1-3 0,-1 22 0,6-20 0,5-20 0,0-11 0,-1-4 0</inkml:trace>
  <inkml:trace contextRef="#ctx0" brushRef="#br0" timeOffset="157178">9635 12520 8191,'3'-3'0,"9"-2"5063,20 4-5063,1-3 2818,5 8-2818,-12-3 1719,-8 6-1719,-8-2 6784,-8 4-6784,-2 4 0,-13 13 0,-6 8 0,3-10 0,-1 1 0,-1-1 0,1 1 0,-2-2 0,2-1 0,-7 12 0,13-11 0,17-12 0,18-7 0,16-6 0,-9-2 0,0-3 0,-2 2 0,-2-1 0,20-4 0,-20 5 0,-19 5 0,-4 0 0</inkml:trace>
  <inkml:trace contextRef="#ctx0" brushRef="#br0" timeOffset="158287">9680 13300 8191,'-32'-4'0,"7"0"5063,23 8-5063,18-3 2818,18 6-2818,4-6 1719,-12 5-1719,-8 2 6784,-10 0-6784,-18 17 0,-3-6 0,-13 11 0,-2-4 0,28-5 0,3-7 0,35-3 0,-11-7 0,0 4 0,-19 4 0,-7 8 0,-9 5 0,-10 9 0,-5 1 0,3-7 0,6-9 0,9-12 0</inkml:trace>
  <inkml:trace contextRef="#ctx0" brushRef="#br0" timeOffset="159013">9627 14132 24575,'-17'11'0,"4"-1"0,0 10 0,3-5 0,5 8 0,3-5 0,6-5 0,14 3 0,10-11 0,6 6 0,-2-5 0,-14 6 0,-9 3 0,-15 15 0,-3-3 0,-14 14 0,0-6 0,4-11 0,1-4 0,11-20 0,3 1 0,2-5 0</inkml:trace>
  <inkml:trace contextRef="#ctx0" brushRef="#br0" timeOffset="159155">9618 14165 8191,'6'-7'0,"18"-2"5063,19-4-5063,-15 5 0,0 0 0,13-3 0,-14 1 0</inkml:trace>
  <inkml:trace contextRef="#ctx0" brushRef="#br0" timeOffset="159812">9588 15233 8191,'-4'-9'0,"3"0"5063,-1 0-5063,4 0 2818,-1 8-2818,-5 5 1719,-8 23-1719,-5 20 0,9-17 0,1 3 2808,1 5 1,1 0-2809,1-3 0,3 0-160,4-4 0,2-1 160,8 13 0,6-17 0,14-19 0,0-18 0,11-19 0,-10-9 0,-11 4 0,-18-2 0,-14 15 1148,-5 3-1148,-19 11 0,-7 20 0,14 3 0,0 2 169,0-1 1,2 0-170,-5 19 0,13-20 0,16-8 0</inkml:trace>
  <inkml:trace contextRef="#ctx0" brushRef="#br0" timeOffset="209962">10837 11574 8191,'-17'4'0,"10"2"5063,2 3-5063,10 4 2818,-2 11-2818,2-6 1719,-2 3-1719,0-9 0,-1-7 0,-2-1 0</inkml:trace>
  <inkml:trace contextRef="#ctx0" brushRef="#br0" timeOffset="210404">10828 11380 8191,'-17'-2'0,"0"1"5063,-7 2-5063,5 3 2818,-18 12-2818,4 2 0,8 0 0,0 4 0,0 4 0,3 2 0,0 4 0,4 3 277,4 6 0,6 2-277,5 0 0,6-1 0,5-1 0,6-2 0,8-3 0,7-4 0,6-9 0,5-7 0,3-2 0,2-6 0,4-8 0,0-5 0,-3 0 0,-1-3 0,-4-6 0,-2-4 2602,-2 3 1,-4-3-2603,-7-3 0,-5-3-252,9-20 252,-12-3 0,-22-6 0,-2 5 0,-10 19 0,-4 1 0,3 4 0,-3 3 0,-7 0 0,-3 4 0,2 5 0,-1 4 812,-2 3 1,0 5-813,3 4 0,2 1 0,-7 2 0,12 1 0</inkml:trace>
  <inkml:trace contextRef="#ctx0" brushRef="#br0" timeOffset="213761">10836 11633 8191,'-6'0'0,"-1"12"5063,2-2-5063,2 19 2818,3-7-2818,0 10 1719,0 0-1719,0-7 6784,2-5-6784,-2-8 0,6-21 0,-6 2 0,6-17 0,-5-6 0,2-4 0,-7-6 0,3 8 0,-4 12 0,4 26 0,-1 7 0,2 19 0,4 0 0,-2-10 0,2-3 0,-2-14 0,-2-1 0</inkml:trace>
  <inkml:trace contextRef="#ctx0" brushRef="#br0" timeOffset="216770">10754 12534 24575,'8'-7'0,"5"0"0,-3 2 0,6 2 0,-6 3 0,2 3 0,-5 3 0,-2 5 0,-6 2 0,-6 11 0,-10 3 0,-1 6 0,-6-2 0,10-11 0,16-1 0,12-17 0,18 1 0,0-8 0,0-2 0,-11 6 0,-2-4 0,-10 4 0,-4-1 0,-1 2 0</inkml:trace>
  <inkml:trace contextRef="#ctx0" brushRef="#br0" timeOffset="217345">10830 12357 8191,'-9'-7'0,"-1"0"5063,1 4-5063,-3 1 2818,-2 5-2818,-3 0 1719,0 5-1719,-3 7 6784,-1 3-6784,0 10 0,2 0 0,2 10 0,-2 9 0,11-21 0,1 3 0,1 4 0,2 2-237,5-3 1,3-1 236,-1-3 0,3-1 0,21 20 0,12-20 0,-15-12 0,2-2 0,7-5 0,2-4 0,3-1 0,1-2 0,3-8 0,0-3-958,4-1 0,0-2 958,-5-5 0,-3-3-380,-6 4 1,-3-2 379,-7-2 0,-4-3 409,-4-25-409,-5 1 0,-12 18 0,-3 0-384,-4 2 1,-2 0 383,-2-2 0,-4 2 0,-8 0 0,-1 2 0,4 7 0,0 2 0,-5 2 0,0 5 449,-18 4 0,20 3 1,5 7-1</inkml:trace>
  <inkml:trace contextRef="#ctx0" brushRef="#br0" timeOffset="219306">10825 13308 8191,'-7'-3'0,"18"8"5063,3-3-5063,18 9 2818,-7-8-2818,-1 6 1719,-11-3-1719,-2 4 6784,-7-3-6784,-4 5 0,-5-2 0,-11 15 0,-9-1 0,4-2 0,15-9 0,14-12 0,15-2 0,-9 6 0,-6 2 0,-4 12 0,-9-4 0,-3 16 0,-10-10 0,-2 7 0,2-13 0,4-12 0,10-2 0,1-9 0</inkml:trace>
  <inkml:trace contextRef="#ctx0" brushRef="#br0" timeOffset="221904">10959 13198 24575,'-7'-9'0,"-1"2"0,1 1 0,-2 1 0,0 1 0,0 1 0,0-3 0,-1 5 0,1-3 0,0 4 0,0 0 0,0 0 0,-3 0 0,-2 3 0,1-1 0,0 3 0,4 0 0,0-1 0,0 1 0,0-1 0,0 3 0,0-2 0,2 3 0,-3 3 0,3-2 0,-2 8 0,2-4 0,4 4 0,0 0 0,1 0 0,5 7 0,-2 1 0,7 7 0,9 2 0,-5-8 0,14 9 0,-7-12 0,13 8 0,-1-5 0,10-2 0,2-1 0,-1-18 0,3-5 0,-10 0 0,0-2 0,14-5 0,-1-3 0,-16-1 0,-3-2 0,20-12 0,-12-7 0,-9-5 0,-5-6 0,-12 17 0,-2-1-895,-3-28 895,-3 21 0,-3 0 0,-8 2 0,-4 1 0,0-5 0,-3 2 0,-2 7 0,-2 3 0,-5-1 0,-2 3 0,1 8 0,-1 3 0,-5 0 0,0 3 0,-23 6 0,21-1 0,12 7 0</inkml:trace>
  <inkml:trace contextRef="#ctx0" brushRef="#br0" timeOffset="225128">10944 14126 8191,'-4'-5'0,"-8"11"5063,-5 8-5063,-1 6 2818,4-3-2818,5-1 1719,23 2-1719,2-3 6784,25 2-6784,-1-17 0,7-1 0,-14-4 0,-6 1 0,-19 4 0,-4 0 0</inkml:trace>
  <inkml:trace contextRef="#ctx0" brushRef="#br0" timeOffset="225329">11067 14125 8191,'-9'-4'0,"2"9"5063,2 19-5063,-2 10 0,2 12 0,-4 1 0,4-14 0,0-10 0,5-15 0</inkml:trace>
  <inkml:trace contextRef="#ctx0" brushRef="#br0" timeOffset="225788">11034 14050 8191,'-20'-13'0,"-3"1"5063,-9 7-5063,0 5 2818,7 1-2818,1 5 1719,10-3-1719,2 2 6784,-4 8-6784,2 6 0,-7 22 0,7 7 0,6-15 0,1 2-614,3 0 0,2 0 614,1 3 0,2 0 0,4-6 0,4-1 0,2 2 0,4-4 0,5-7 0,4-4 0,4-3 0,3-4 0,6-4 0,2-5-955,3-8 1,1-5 954,3-1 0,-1-5 0,-4-4 0,-2-2 0,-4-1 0,-4-2-336,-8 2 0,-4-2 336,-5-1 0,-4-2 0,-5-1 0,-5-1 0,-1-4 0,-5 0 0,-5-4 0,-5 0 0,-5 2 0,-3 1 0,-6 0 0,-4 3 0,-1 8 0,-3 4-213,-4 1 1,-1 7 212,0 11 0,2 3 0,-10-3 0,10 12 0</inkml:trace>
  <inkml:trace contextRef="#ctx0" brushRef="#br0" timeOffset="230627">10972 15209 8191,'-9'-7'0,"-4"0"5063,3 6-5063,-6 1 2818,-4 10-2818,-2 5 1719,1-3-1719,20 9 6784,14-16-6784,22 14 0,5-9 0,-7 6 0,1 4 0,-20-8 0,-3 7 0,-12-6 0,-3 4 0,-9-2 0,1-1 0,-2-6 0,2-2 0,7-4 0,1-2 0</inkml:trace>
  <inkml:trace contextRef="#ctx0" brushRef="#br0" timeOffset="230803">10977 15159 24575,'25'4'0,"6"1"0,-6-15 0,-3 7 0,-7-5 0,-11 6 0</inkml:trace>
  <inkml:trace contextRef="#ctx0" brushRef="#br0" timeOffset="231259">10934 15030 8191,'-31'0'0,"-1"0"0,2 2 0,0 0 5063,-17 3-5063,14 5 2818,5 3-2818,16 9 1719,-3 9-1719,5 16 0,2-17 0,2 1 0,4 4 0,3 0 3392,2 4 0,5-2-3392,5-2 0,6-3 0,9-2 0,6-5-1072,5-5 1,3-7 1071,7-4 0,2-6 0,-1-4 0,-1-5 0,-2-3 0,-2-4 0,-2-3 0,-2-2 0,-10 1 0,-3-2 0,1-6 0,-4-2 0,-1-17-506,-15 12 0,-4-3 506,-3 4 0,-4-1 0,-7-4 0,-3 1 0,-3 1 0,-4 2 0,-5 6 0,-5 3-102,-1 3 1,-5 3 101,0 8 0,-5 2 0,5 2 0,-18-6 0,16 8 0,0 1 0</inkml:trace>
  <inkml:trace contextRef="#ctx0" brushRef="#br0" timeOffset="232778">10836 10513 24575,'-9'4'0,"2"3"0,1 0 0,0 5 0,0 8 0,-6 19 0,-3 9-312,4-17 0,1-1 312,2 19 0,5-11 0,22-18 0,4-16 0,15-9 0,-11-6 0,-2-6 624,-14 6-624,-10-2 0,-8 3 0,-4 2 0,-13 2 0,-1 7 0,3 2 0,7 1 0,11-2 0</inkml:trace>
  <inkml:trace contextRef="#ctx0" brushRef="#br0" timeOffset="233256">10905 10450 8191,'-32'0'0,"0"0"5063,0 0-5063,10 0 2818,-1 3-2818,10 3 1719,-7 8-1719,-3 14 0,-5 15 0,15-16 0,1 1 0,-1 6 0,1 0 3392,5-2 0,2-1-3392,3 4 0,4-2 0,16 18-540,-2-25 1,4-3 539,7-5 0,3-5-78,0 0 1,5-5 77,2-7 0,4-3 0,-2-3 0,1-2 0,-1-3 0,-1-1 0,1-1 0,-5-3 0,-8-3 0,-5-3 0,-1-4 0,-4-2 0,-6 0 0,-6-1 0,-4-5 0,-5-2 0,-7 0 0,-4-1 0,-3-7 0,-4 1 0,-9 5 0,-4 3-845,2-3 1,-3 5 844,-1 14 0,-2 5 0,1 2 0,0 7 165,5 12 1,3 3 0,-9-1 0,18 8 0</inkml:trace>
  <inkml:trace contextRef="#ctx0" brushRef="#br0" timeOffset="246086">4868 10549 8191,'-9'0'0,"18"-7"5063,12-3-5063,3 1 0,5-1 0,-1 2 0,0 1 0,1-1 0,-3 1 2818,9 4-2818,-17 8 1719,-14 2-1719,-8 16 6784,-3-8-6784,-14 18 0,0-1 0,-1 4 0,-1 9 0,10-11 0,4-6 0,7-9 0,7-14 0,2-1 0,5-7 0,-6 3 0,2-3 0</inkml:trace>
  <inkml:trace contextRef="#ctx0" brushRef="#br0" timeOffset="247596">5009 10416 8191,'-9'-4'0,"0"-1"5063,0 3-5063,0 0 2818,-3 7-2818,2-2 1719,-3 4-1719,4 0 6784,-1 3-6784,5 10 0,-4 6 0,8 12 0,2 9 0,5 8 0,0-27 0,2-2 0,3 14 0,15-5 0,4-20 0,19-1 0,-18-15 0,0-4-551,0 1 0,1-3 551,3-8 0,0-2-310,-9 3 1,-1-2 309,-1-4 0,-3-1 0,7-20 0,-9-8 0,-10 22 0,-4-1 0,-5-3 0,-3 1 0,-1 2 0,-2 1 0,-10 0 0,-3 3 0,-3 3 0,-2 3 0,-7 3 0,-1 4 0,0 0 0,0 2 0,1 5 0,1 2 0,-3-2 0,13 4 0</inkml:trace>
  <inkml:trace contextRef="#ctx0" brushRef="#br0" timeOffset="250304">5304 13641 8191,'-12'-3'0,"-2"1"5063,-10 2-5063,-15 15 2818,12-4-2818,-6 9 1719,27-8-1719,7 1 6784,15-3-6784,8 6 0,18 7 0,-14 2 0,-2 11 0,-26-4 0,-9-1 0,-15 5 0,9-15 0,-6-2 0,16-21 0,5-20 0,11-21 0,-1 9 0,1-2 0,3-4 0,0 2 0,1 7 0,0 2 0,4-12 0,-4 32 0,-12 5 0,1 6 0</inkml:trace>
  <inkml:trace contextRef="#ctx0" brushRef="#br0" timeOffset="250754">5353 13550 8191,'-24'-10'0,"-1"0"5063,-7 9-5063,0-2 2818,0 11-2818,0 0 1719,-2 9-1719,5 4 0,-3 15 0,5 7 2723,15-14 0,3 3-2723,0 6 0,3 1 0,4-1 0,4 2 0,6 3 0,5-2 0,2-9 0,3-3 0,10-1 0,4-6 0,-1-11 0,3-6-854,7-6 0,1-5 854,1-6 0,-1-5 0,-1-4 0,-3-3 0,-6 4 0,-3-3-321,-4-4 0,-5-2 321,-4-21 0,-7 20 0,-4-2 0,-8-1 0,-4-2-15,-2-1 1,-5 1 14,-3 1 0,-5 1 0,-4 0 0,-3 5 0,0 9 0,-1 4 0,-1 1 0,-1 3 0,-23 5 0,23 2 0,11 4 0</inkml:trace>
  <inkml:trace contextRef="#ctx0" brushRef="#br0" timeOffset="252236">5017 11540 24575,'-16'-22'0,"3"5"0,0 11 0,4 4 0,0 4 0,0 1 0,-1 7 0,3-2 0,1 4 0,8-5 0,-1 2 0,3-3 0,-4 7 0,2-3 0,1 6 0,3-8 0,2 2 0,5-10 0,0-1 0,4-8 0,3-5 0,-2-8 0,-4 4 0,-5-1 0,-6 9 0,-12 16 0,2 13 0,-8 18 0,5 16 0,5 2 0,-4 0 0,11-9 0,-5-14 0,9-12 0,-6-11 0,2-5 0</inkml:trace>
  <inkml:trace contextRef="#ctx0" brushRef="#br0" timeOffset="252665">4902 11336 8191,'-39'-5'0,"12"2"5063,-10 3-5063,18 5 2818,-4 1-2818,1 17 1719,3 7-1719,8-4 0,2 3 0,3 5 0,3 2 2295,1 12 1,4 2-2296,5-2 0,3-1 0,5 4 0,4-3 0,1-12 0,5-4 0,6-4 0,3-6 0,-6-10 0,2-4 0,7-5 0,1-6-453,-6-3 0,-1-4 453,4-5 0,-1-3 0,-6-1 0,-3-3 0,3-3 0,-3-4 0,-7-2 0,-3-2 0,2-2 0,-3-1 0,-8-6 0,-5 0 0,1 3 0,-5 0 0,-8-1 0,-5 2 0,-3 9 0,-4 3 0,-2 3 0,-3 5 0,-9 9 0,-1 7 0,5 4 0,1 2 0,-15 4 0,20 6 0</inkml:trace>
  <inkml:trace contextRef="#ctx0" brushRef="#br0" timeOffset="253145">5082 12406 24575,'0'19'0,"-4"9"0,-1 12 0,-5 13 0,1-5 0,3-1 0,2-15 0,4-16 0,0-9 0</inkml:trace>
  <inkml:trace contextRef="#ctx0" brushRef="#br0" timeOffset="253488">5256 12485 8191,'-9'16'0,"1"11"5015,-5 13-5015,8 6 0,5 1 2824,6-14-2824,7-8 1725,8-20-1725,7-16 0,-5-3 0,2-15 6766,-14 4-6766,-7-7 54,-5 0-54,-14 4 0,-5 4 0,-15 11 0,-6 15 0,1 7 0,16 1 0,10-3 0</inkml:trace>
  <inkml:trace contextRef="#ctx0" brushRef="#br0" timeOffset="253921">5243 12402 8191,'-40'-19'0,"-5"1"5063,5 14-5063,-7 8 0,-2 16 1409,26-4 0,2 3-1409,-3 4 0,2 1 0,5 3 0,2 2 537,2-1 0,1 0-537,3 6 0,3 0 0,7 4 0,2 1 0,0 0 0,2 0 0,8 1 0,6-2 0,0-6 0,5-4 0,7 0 0,5-6 0,6-11 0,3-5 1696,1-1 1,1-6-1697,-1-8 0,-1-4-483,-9 1 1,-2-3 482,-1-4 0,-3-3 0,-8 0 0,-3-2 0,1-4 0,-4-3 0,-6-5 0,-4-2 0,-2-4 0,-4-1 0,-4-3 0,-4-1 0,-4-6 0,-4 1 0,-5 9 0,-4 4-893,-7 1 0,-5 5 893,-9 10 0,-3 7 0,-4 9 0,-2 8 0,16 3 0,-1 3 0,4 0 0,2 1 0,3 0 0,-16 13 0</inkml:trace>
  <inkml:trace contextRef="#ctx0" brushRef="#br0" timeOffset="259811">3416 14938 8191,'6'3'0,"25"-6"1476,-2 0 1,6-1-1477,0 1 0,4-1 0,2 0 0,0 0 0,4 1 0,1 0 0,1 0 0,6 1 0,2 0 0,1 1 0,1-1-234,-6 0 1,2 0 0,0-1-1,1 0 1,-1 1 233,-7 0 0,1 0 0,-1 0 0,1-1 0,0 1 0,-1-1 0,2 0 0,0 0 0,0 0 0,-1-1 0,1 0 0,-1 0 0,7-1 0,0 0 0,-1-1 0,0 0 0,-1 1 0,-4 1 0,0-1 0,-1 1 0,-1 0 0,-1 0 471,3-1 0,-1 0 0,-3 0 0,-2 1-471,-1 2 0,-2-1 0,-4 1 0,0-1 0,-7 1 3847,-14 2-3847,-20 2 406,-7-1 0,4 2 0,5-3 1</inkml:trace>
  <inkml:trace contextRef="#ctx0" brushRef="#br0" timeOffset="260746">2880 15720 8191,'-14'3'0,"20"-4"4816,20-9-4816,3 3 0,4-2 0,5-1 0,2-1 0,6-1 0,-1 1 901,-5 1 1,-2 2-902,1 2 0,-3 1 1883,5 1-1883,-7 4 0,-26 0 0,-4 0 0</inkml:trace>
  <inkml:trace contextRef="#ctx0" brushRef="#br0" timeOffset="260936">3165 15674 8191,'-10'24'0,"4"14"3853,2 17-3853,4-15 0,0 3 0,-2 3 0,-1 1 0,3 3 0,-1-1 0,-2-2 0,1-2 0,3-9 0,2-3 0,-2 6 0,3-18 0</inkml:trace>
  <inkml:trace contextRef="#ctx0" brushRef="#br0" timeOffset="264081">3433 16192 8191,'-2'16'0,"0"-1"5063,6 30-5063,-3-11 2818,3-2-2818,-4-12 1719,11-22-1719,5-24 0,0 4 0,1-3 0,1-3 0,1-1 0,-1 2 0,0 2 0,18-5 6784,-6 12-6784,-5 20 0,2 10 0,-10 1 0,-4-1 0,-5-7 0</inkml:trace>
  <inkml:trace contextRef="#ctx0" brushRef="#br0" timeOffset="265504">9346 16272 24575,'9'3'0,"16"-1"0,12-2 0,1-2 0,5-2 0,-7 0 0,2 0 0,3-1-1877,-1 2 0,3 0 0,1-1 0,1 0 1877,8-2 0,1 0 0,2-1 0,1 1 0,-5 2 0,1 1 0,2 1 0,0-1 0,0 0-542,-7 1 1,0-1 0,0 1-1,0 0 1,1 0 0,0 0 541,0 0 0,2 1 0,-1 0 0,1 0 0,-1 0 0,-1 1 0,-1-1 0,-1 1 0,-1 0 0,1 0 0,-1 0 0,-1 1-552,6-1 0,0 2 0,-1-1 1,-1 0-1,-1 0 552,6 0 0,-2-1 0,-1 0 0,-3 1 0,1 2 0,-2 1 0,-5-1 0,0-2 0,-6-1 0,-8 5 0,-24-5 0</inkml:trace>
  <inkml:trace contextRef="#ctx0" brushRef="#br0" timeOffset="266436">9770 16726 8191,'-14'3'0,"2"2"5063,11-7-5063,6-2 2818,21-4-2818,15-4 0,-9 7 0,4 0 0,2-1 0,2 1 0,2 1 0,0 2 595,-2-2 1,-3 2-596,18 6 1630,-21-1 1,-18 1 0,-12-2-1</inkml:trace>
  <inkml:trace contextRef="#ctx0" brushRef="#br0" timeOffset="266704">10055 16738 8191,'-9'7'0,"2"0"5063,3 12-5063,2 15 0,4-4 0,1 2 0,0 6 0,0 2 417,0 9 1,0 0-418,0-9 0,0-1 364,1 3 0,0-5 0,-2-3 0,6-10 0</inkml:trace>
  <inkml:trace contextRef="#ctx0" brushRef="#br0" timeOffset="267290">10267 17008 24575,'-5'7'0,"3"3"0,6 14 0,0 1 0,2 0 0,-6-1 0,5-11 0,-1-4 0,1-9 0,5-9 0,1 1 0,3-1 0,-2 11 0,1 6 0,-6 12 0,-1 6 0,-3 6 0,-6-1 0,-2 1 0,-4-6 0,0-6 0,-5-7 0,0-5 0,-3-5 0,-13-13 0,5-17 0,-4-18 0,16 18 0,8-1 0</inkml:trace>
  <inkml:trace contextRef="#ctx0" brushRef="#br0" timeOffset="267962">10262 17094 8191,'3'10'0,"-1"5"5063,-2 4-5063,-4 8 2818,3-8-2818,-2 4 429,3-5 1,0-9 0,0-1 0</inkml:trace>
  <inkml:trace contextRef="#ctx0" brushRef="#br0" timeOffset="271539">4355 15785 24575,'6'-4'0,"6"0"0,26-9 0,3 3 0,5-8 0,-16 12 0,-4-2 0,-21 8 0,-1 0 0</inkml:trace>
  <inkml:trace contextRef="#ctx0" brushRef="#br0" timeOffset="271713">4353 15999 8191,'14'10'0,"14"-16"2244,-2-1 0,2-3-2244,0-5 0,-1 0 0,1 2 0,-3 1 0,1-2 0,-5 5 0</inkml:trace>
  <inkml:trace contextRef="#ctx0" brushRef="#br0" timeOffset="273129">5233 15462 8191,'-13'3'0,"0"2"5063,16-5-5063,9 2 2818,26-2-2818,10 5 0,-17-5 0,0 1 1719,17 7-1719,-13-5 6784,-18 8-6784,-15 1 0,-12 14 0,-20 10 0,7-13 0,-2 1-731,-4 0 0,-2 1 731,0 3 0,1-2 0,4-10 0,3 0 0,-7 14 0,23-24 0,34-3 0,15-6 0,-12 4 0,1 3 0,20 9 0,-15 3 1462,-18 19-1462,-17-2 0,-16 20 0,6-25 0,-3-1 0,-5 2 0,-1-1 0,2-2 0,1-3 0,-10 8 0,6-21 0,18-29 0,-3 7 0,8-9 0</inkml:trace>
  <inkml:trace contextRef="#ctx0" brushRef="#br0" timeOffset="273813">5663 15496 24575,'-10'10'0,"0"2"0,1 1 0,2 0 0,2-4 0,-2 3 0,1-2 0,-3 3 0,4-4 0,-2 0 0,5-1 0,-3 5 0,7 0 0,0-3 0,22-7 0,19-18 0,-14 2 0,1-1-503,1 0 0,0 0 503,10-13 0,-14 18 0,-18 4 0,-5 5 0</inkml:trace>
  <inkml:trace contextRef="#ctx0" brushRef="#br0" timeOffset="274028">5812 15365 8191,'-6'-5'0,"3"7"5063,3 18-5063,1 23 0,1-7 0,0 4 1187,-4 6 1,-1 1-1188,0 6 0,-1 0 436,-2-5 0,1-3-436,1-8 0,1-4 0,2 6 0,2-24 0,3-13 0</inkml:trace>
  <inkml:trace contextRef="#ctx0" brushRef="#br0" timeOffset="275253">10691 16909 24575,'25'-5'0,"12"2"0,-10-3 0,18 1 0,-5-4 0,0 1 0,-12 3 0,-13 1 0,-11 4 0</inkml:trace>
  <inkml:trace contextRef="#ctx0" brushRef="#br0" timeOffset="275416">10761 16986 8191,'-2'9'0,"7"-4"5063,18-5-5063,11-10 0,19-5 0,-26 4 0,0 2 0</inkml:trace>
  <inkml:trace contextRef="#ctx0" brushRef="#br0" timeOffset="275861">11085 16731 24575,'22'0'0,"14"0"0,12 0 0,0 7 0,-3 2 0,-24 7 0,-3 7 0,-18 2 0,-2 14 0,-16 7 0,3-18 0,-2 1 0,-4 3 0,-2 0 0,-3 1 0,-2-1 0,0-1 0,1-1 0,6-7 0,1-1 0,-9 9 0,20-15 0,11-11 0,16-1 0,10-13 0,18-2 0,3-8 0,-22 10 0,-1-1 0,7-6 0,-3 4 0,-20 6 0,-2 4 0</inkml:trace>
  <inkml:trace contextRef="#ctx0" brushRef="#br0" timeOffset="276089">11488 16765 24575,'6'9'0,"4"3"0,-3 15 0,4 20 0,-8-17 0,0 3 0,-1 4 0,0 2 0,-1-1 0,-2 0-543,-1-2 1,0-2 542,0-2 0,-1-3 66,-6 11 1,5-17-1,1-15 1</inkml:trace>
  <inkml:trace contextRef="#ctx0" brushRef="#br0" timeOffset="277441">4710 16784 8191,'-6'4'0,"-14"3"4618,-14 14-4618,7-6 0,-1 1 0,-4 2 0,0 1 0,2 0 0,1-1 0,1-2 0,1-2 2872,-1 3-2872,40-5 0,18-9 0,5-1 0,5 0 249,-5 1 1,1-1-250,3 1 0,-2 0 2993,-8 1 0,-3 1-2993,9 5 456,-20 2-456,-13 1 0,-14 8 0,-9 1 0,-11 4 0,9-11 0,-2-1 0,2 3 0,0 0 0,-8 4 0,0 1 976,7-2 1,1 1-977,-15 15 0,20-10 0,15-13 0,17 3 0,19-10 0,22-9-958,-18-7 1,2-3 957,4-3 0,-1-3 0,-1-5 0,-2-2 0,-3 6 0,-4 2 0,3-10 0,-15 16 0</inkml:trace>
  <inkml:trace contextRef="#ctx0" brushRef="#br0" timeOffset="278273">5274 16889 8191,'-9'-2'0,"8"14"5063,1 5-5063,8 15 2818,-4 0-2818,2-7 1719,-3-5-1719,13-28 6784,-8-6-6784,10-27 0,-5-6 0,6-1 0,4 5 0,-1 17 0,5 15 0,-2 15 0,7 5 0,-14 0 0,-4-2 0</inkml:trace>
  <inkml:trace contextRef="#ctx0" brushRef="#br0" timeOffset="279379">5658 16924 8191,'-17'-9'0,"-4"5"5063,3 8-5063,-4 4 2818,8 6-2818,5 1 1719,6-2-1719,11-2 6784,10-10-6784,14-7 0,4-12 0,-1-4 0,-12 4 0,-3 28 0,-14 1 0,6 26 0,-11-22 0,6 4 0,9-21 0,-4-4 0,16-19 0,-17 5 0,4-2 0,-10 17 0,1 16 0,-3 11 0,0 3 0,-3-1 0,12-31 0,4-6 0,8-29 0,-3 6 0,-3 7 0,-1 18 0,-5 15 0,1 11 0,-7 2 0,4-6 0,-7-3 0,1-6 0</inkml:trace>
  <inkml:trace contextRef="#ctx0" brushRef="#br0" timeOffset="279561">6079 16605 8191,'-2'23'0,"0"11"1945,1-1 1,2 2-1946,-1 4 0,0 0 0,-1 1 0,2-2 0,1-2 0,0-4 736,1 5 0,1-15 1,-2-18-1</inkml:trace>
  <inkml:trace contextRef="#ctx0" brushRef="#br0" timeOffset="279792">6198 16908 24575,'-12'0'0,"-3"3"0,5 1 0,-3 7 0,5 3 0,2 3 0,8-4 0,6-4 0,19-5 0,6-12 0,7 5 0,-8-2 0,-12 9 0,-11 0 0,-5 0 0</inkml:trace>
  <inkml:trace contextRef="#ctx0" brushRef="#br0" timeOffset="282353">6439 16927 24575,'0'0'0</inkml:trace>
  <inkml:trace contextRef="#ctx0" brushRef="#br0" timeOffset="283894">10579 17844 8191,'-7'-4'0,"-3"-1"5063,0 2-5063,-34 5 0,-3 9 0,7-1 0,-4 2 0,6 1 0,-2 2 0,4-1 0,-2 3 0,2-1 0,-1 4 0,2 0 0,-5-1 0,5-1 0,9 6 2818,34-7-2818,22-6 0,-3-2 0,3-1 0,7-4 0,2-2 0,0 3 0,0 0 628,1-3 0,-3 1-628,11 8 6554,-19-1-6554,-26 4 0,-15 2 0,-19 13 0,-2 2 0,10-13 0,-1-1 0,-15 15 0,12-12 693,18-4-693,29-12 0,20-1 0,15-8-633,-21 5 0,0-1 633,-2-3 0,-1-1-223,4 2 1,-2 0 222,15-6 0,-17 4 0,-17 1 0</inkml:trace>
  <inkml:trace contextRef="#ctx0" brushRef="#br0" timeOffset="284321">10818 18118 24575,'11'-5'0,"3"-1"0,0 4 0,-1-1 0,4 3 0,9-8 0,8 2 0,12-8 0,-12 6 0,-12 4 0,-14 1 0</inkml:trace>
  <inkml:trace contextRef="#ctx0" brushRef="#br0" timeOffset="284506">10903 18197 8191,'14'-3'0,"0"-2"5063,16-10-5063,-10 5 704,-8 4 1,-7 4-1,-1 2 1</inkml:trace>
  <inkml:trace contextRef="#ctx0" brushRef="#br0" timeOffset="285073">10877 18110 24575,'-7'9'0,"2"4"0,3 7 0,-1 5 0,2 7 0,-5-10 0,10-11 0,11-21 0,12-19 0,-6 8 0,3-1-377,-1-1 1,1-1 376,-1 2 0,0 3 0,18-2 0,-13 11 0,-4 13 0,-7 2 0,-8-1 0,-1-2 0</inkml:trace>
  <inkml:trace contextRef="#ctx0" brushRef="#br0" timeOffset="285505">11191 18064 8191,'-2'-7'0,"-1"1"5063,-9 6-5063,-2 3 2818,-3 15-2818,1 5 1719,7 2-1719,6-5 6784,18-11-6784,7-12 0,16-12 0,-2-7 0,-1-4 0,-11 6 0,-9 9 0,-3 21 0,-6 8 0,-1 7 0,-6-1 0,0-11 0,14-21 0,3-3 0,10-19 0,3 4 0,-10 11 0,4 9 0,-15 14 0,-1 5 0,0 0 0,8-15 0,-8 4 0,4-9 0</inkml:trace>
  <inkml:trace contextRef="#ctx0" brushRef="#br0" timeOffset="285689">11606 17798 24575,'-4'19'0,"3"16"0,-7 20 0,4-17 0,1 0 0,0-5 0,0-1 0,0 0 0,1-4 0,2 0 0,4-13 0,-3-11 0,3-4 0</inkml:trace>
  <inkml:trace contextRef="#ctx0" brushRef="#br0" timeOffset="285896">11727 18019 24575,'-13'5'0,"-1"3"0,-3 1 0,6 1 0,3 4 0,22 4 0,4-7 0,23 1 0,13-7 0,-23-5 0,1 1 0,-3 5 0,-2 0 0,18-2 0,-29 4 0,-8-5 0</inkml:trace>
  <inkml:trace contextRef="#ctx0" brushRef="#br0" timeOffset="294820">2856 18246 24575,'-3'24'0,"1"1"0,2 0 0,0-1 0,0-11 0,0 0 0,0-12 0,8-19 0,8-25 0,0 10 0,1-4 0,2-5 0,1-1-619,0 4 0,-1 0 619,-3 7 0,-1 3 0,5-4 0,-8 20 0,0 17 0,2 20 0,0 0 0,3 21 0,-8-11 0,4 4 1238,-9-6-1238,3 0 0,-6 0 0,3-7 0,-4-5 0,0-4 0,0-10 0,0 2 0</inkml:trace>
  <inkml:trace contextRef="#ctx0" brushRef="#br0" timeOffset="295436">3323 18329 24575,'4'6'0,"-1"12"0,-5 3 0,1 11 0,-2-10 0,15-28 0,10-24 0,-4-1 0,2-2-498,4 2 0,1 0 498,-1 0 0,1 2-543,19-3 543,-10 13 0,-14 17 0,-8 5 0,-3 3 0,-4-3 0,-1 1 0</inkml:trace>
  <inkml:trace contextRef="#ctx0" brushRef="#br0" timeOffset="296929">4448 18055 8191,'-9'2'0,"18"4"5020,18-10-5020,28 2 0,-24-1 0,1 0 2823,22-6-2823,-15 8 0,-23-2 0,-9 3 0</inkml:trace>
  <inkml:trace contextRef="#ctx0" brushRef="#br0" timeOffset="297086">4542 18188 24575,'41'-9'0,"1"-4"0,4 3 0,8-4 0,-27 9 0,0 0 0</inkml:trace>
  <inkml:trace contextRef="#ctx0" brushRef="#br0" timeOffset="297362">5155 17873 8191,'-9'2'0,"-4"4"5063,2 4-5063,-10 18 2818,4 6-2818,2 6 1719,7-2-1719,12-16 6784,11-4-6784,20-17 0,20-4 0,-21-4 0,2-1-405,2 1 1,0 2 404,-9-1 0,-2 1 0,19-3 0,-30 8 0,-9-3 0</inkml:trace>
  <inkml:trace contextRef="#ctx0" brushRef="#br0" timeOffset="297562">5371 17901 8740,'1'11'0,"-2"25"1895,0-10 0,0 4-1895,-4 14 0,-2 2 0,2-6 0,-2-1 1288,-1 1 0,0-3-1288,2 16 0,2-29 0,4-9 0</inkml:trace>
  <inkml:trace contextRef="#ctx0" brushRef="#br0" timeOffset="299036">10150 18689 24575,'-6'16'0,"-1"11"0,2 13 0,1-7 0,4-6 0,4-19 0,1-8 0,5-8 0,3-19 0,13-9 0,-9 14 0,1 0 0,20-9 0,-4 14 0,-14 18 0,-3 24 0,-11 4 0,2 18 0,-8-7 0,0-8 0,0-12 0,4-11 0,8-16 0,-6 4 0,5-7 0</inkml:trace>
  <inkml:trace contextRef="#ctx0" brushRef="#br0" timeOffset="300003">10616 18758 24575,'4'19'0,"-7"2"0,5 18 0,-5-6 0,3 6 0,0-18 0,4-6 0,1-13 0,7-16 0,10-8 0,6-9 0,0 9 0,-2 8 0,-14 16 0,-2 6 0,-4 6 0,-3 3 0,-1-4 0,-4 0 0,-2-4 0,-3-4 0,-6-1 0,-1-4 0,-3 0 0,0-3 0,8 3 0,1-3 0</inkml:trace>
  <inkml:trace contextRef="#ctx0" brushRef="#br0" timeOffset="300362">11179 18691 8191,'16'-2'0,"5"-5"5063,26-7-5063,-7 0 704,-8 2 1,-16 8-1,-8 1 1</inkml:trace>
  <inkml:trace contextRef="#ctx0" brushRef="#br0" timeOffset="300536">11252 18811 24575,'13'0'0,"7"-6"0,-1-3 0,1-1 0,-12 4 0,-4 4 0</inkml:trace>
  <inkml:trace contextRef="#ctx0" brushRef="#br0" timeOffset="304444">11935 18441 8191,'-10'0'0,"-1"12"5063,-12 23-5063,13-9 0,0 3 0,-4 12 0,1 1 764,3 1 0,3 1-764,1-2 0,5 0 817,3-6 0,4-4-817,16 8 6103,14-18-6103,5-19 0,-1-11 0,-14-6 1644,-8-2-1644,-18-1 412,-5 2-412,-21 2 0,-7 3 0,-14 9 0,13-2 0,16 5 0,11-3 0,11-1 0</inkml:trace>
  <inkml:trace contextRef="#ctx0" brushRef="#br0" timeOffset="310887">14642 10848 24575,'-12'4'0,"2"11"0,1 13 0,4 19 0,0-14 0,1 2 0,5 6 0,2 3 0,0 8 0,1 2-1476,3-3 1,4-1 1475,3-2 0,5-3-210,1-9 0,4-5 210,4-6 0,4-6 0,3-10 0,2-6 0,4-6 0,1-7 0,-1-10 0,-2-6 0,-9 4 0,0-2 0,-2-2-863,-2-4 0,-1-3 0,-3-1 863,0-2 0,-1-1 0,-3-1 0,-1-2 0,-3-1 0,-3 0 0,-2 0 0,-3 1 0,-2-1 0,-1-14 0,-5 3-350,-3 7 0,-5 5 350,-3 10 0,-2 7 1711,-8 3-1711,3 27 0,12 0 0,4 7 0</inkml:trace>
  <inkml:trace contextRef="#ctx0" brushRef="#br0" timeOffset="311729">15337 11520 9289,'-2'5'0,"0"16"5120,2 6-5120,0 11 2649,0-16-2649,4-9 1571,7-20-1571,15-27 0,-11 9 0,0-2 2973,4-5 0,-1-1-2973,-3 1 0,0 3 0,9-9 0,-2 16 0,-5 19 0,3 15 0,5-4 0,3 7 0,-10-10 0,-4-2 0</inkml:trace>
  <inkml:trace contextRef="#ctx0" brushRef="#br0" timeOffset="312362">16363 10925 8191,'-9'3'0,"18"-1"5063,11-7-5063,27 4 0,1-7 0,5 7 0,-19-3 0,-12 4 0,-14 0 0</inkml:trace>
  <inkml:trace contextRef="#ctx0" brushRef="#br0" timeOffset="312529">16497 11045 8191,'6'5'0,"5"-1"5063,9-8-5063,5 0 704,0-1 1,-9 2-1,-8 3 1</inkml:trace>
  <inkml:trace contextRef="#ctx0" brushRef="#br0" timeOffset="317129">17598 10682 24575,'2'13'0,"-1"0"0,1-4 0,-2 0 0,0 3 0,0 8 0,-3-1 0,0 5 0,-4-1 0,4-4 0,-3 1 0,5-4 0,3-24 0,13-15 0,-5-3 0,1-3 0,7-9 0,2-1 0,-1-1 0,1 1 0,-1 2 0,0 3 0,-2 7 0,0 3 0,6-4 0,-3 13 0,-3 14 0,0 5 0,1 23 0,-4 4 0,-1 16 0,-3 6 0,-5-5 0,-1-1 0,-4-9 0,0-12 0,0-3 0,0-13 0,0-3 0</inkml:trace>
  <inkml:trace contextRef="#ctx0" brushRef="#br0" timeOffset="318945">18113 10834 8191,'2'13'0,"0"8"5063,-2 24-5063,0 1 0,0-6 2818,0-8-2818,2-12 1719,4-19-1719,5-20 0,9-14 0,4-14 6784,4 5-6784,1 10 0,-5 13 0,6 12 0,-5 11 0,-7-4 0,-4 4 0</inkml:trace>
  <inkml:trace contextRef="#ctx0" brushRef="#br0" timeOffset="319686">18707 10535 24575,'4'38'0,"-7"2"0,6 13 0,-12-4 0,5-3 0,-1-14 0,-1-12 0,10-15 0,-3-10 0,16-22 0,2-13 0,-4 7 0,1-2 0,3-2 0,0 1 0,-3 2 0,1 2 0,14-13 0,-13 27 0,-2 18 0,-3 16 0,5 13 0,-5 18 0,-7-20 0,-2 0 0,0 28 0,-4-2 0,0-13 0,0-11 0,0-14 0,0-11 0</inkml:trace>
  <inkml:trace contextRef="#ctx0" brushRef="#br0" timeOffset="320411">19152 10764 8191,'-8'8'0,"4"2"5063,1 13-5063,-1 9 0,-1 8 0,0 7 2818,-2-14-2818,6-3 1719,6-20-1719,0-10 6784,15-19-6784,-2-9 0,5 2 0,-4 6 0,-7 17 0,-4 9 0,-1 5 0,-4 19 0,0-3 0,-3 5 0,-3-8 0,-5-10 0,-4-7 0,-5-6 0,-7-7 0,2-8 0,2-7 0,8 7 0,8 0 0</inkml:trace>
  <inkml:trace contextRef="#ctx0" brushRef="#br0" timeOffset="324113">20066 10563 24575,'24'2'0,"8"0"0,8-2 0,0 0 0,-8 0 0,-12-2 0,-7 2 0,-9-2 0,0 2 0</inkml:trace>
  <inkml:trace contextRef="#ctx0" brushRef="#br0" timeOffset="324330">20221 10471 8191,'-5'7'0,"4"9"5063,6 16-5063,0 8 0,-5 13 0,-5-11 0,-1 3 704,3-23 1,3-7-1,0-11 1</inkml:trace>
  <inkml:trace contextRef="#ctx0" brushRef="#br0" timeOffset="325394">21224 9908 8191,'-2'-17'0,"1"0"5063,1 0-5063,1 22 2818,1 11-2818,-7 37 0,3-25 0,-1 1 859,-5 5 1,0 0-860,3-2 0,-1-3 6784,-6 9-6784,11-11 0,12-45 0,17-24 0,-7 4 0,2-3 0,0-2 0,1-2-926,5-3 1,0 2 925,-8 13 0,1 4 0,15-10 0,-14 35 0,-10 26 0,-2 18 0,-6 15 0,-2-24 0,-1-1 0,-2 25 0,0-8 0,0-16 0,2-10 0,-2-13 0,2-4 0</inkml:trace>
  <inkml:trace contextRef="#ctx0" brushRef="#br0" timeOffset="326437">21743 10016 24575,'-3'13'0,"1"7"0,2 12 0,0 1 0,-3 6 0,-1-14 0,0-5 0,10-32 0,9-17 0,5-19 0,-6 21 0,0 1 0,3-8 0,4 9 0,-10 17 0,8 16 0,-12-6 0,3 9 0</inkml:trace>
  <inkml:trace contextRef="#ctx0" brushRef="#br0" timeOffset="326904">22381 9704 8191,'-5'-7'0,"-1"6"5063,1 1-5063,-5 11 2818,-6 16-2818,-7 19 0,8-15 0,0 1 0,2 6 0,3 1 535,0-4 0,4-1-535,4-2 0,3-2 6462,13 19-6462,0-19 0,1-12 0,-8-13 0</inkml:trace>
  <inkml:trace contextRef="#ctx0" brushRef="#br0" timeOffset="328028">22706 9880 8191,'-7'5'0,"3"3"5063,-5 22-5063,4 3 0,-9 14 0,5-7 2818,-6-8-2818,10-12 1719,3-19-1719,10-13 6784,9-27-6784,-5 13 0,1-3 0,6-6 0,0-1-592,0-1 0,1 2 592,1 6 0,0 3 0,6-10 0,-2 25 0,-15 11 0,6 18 0,-6 10 0,-7 25 0,-6-22 0,-1 2 592,-1 5 0,-2 0-592,-1-9 0,1-1 0,2 17 0,5-25 0,1-12 0,3-4 0</inkml:trace>
  <inkml:trace contextRef="#ctx0" brushRef="#br0" timeOffset="328353">23007 10051 8191,'-2'12'0,"1"2"5063,-5 10-5063,2-6 2818,-2 6-2818,9-29 1719,9-12-1719,2-5 0,2-4 0,1-3 0,2 1 2920,4 0 0,1 1-2920,15-10 0,2 22 0,-23 12 0,-4 6 0</inkml:trace>
  <inkml:trace contextRef="#ctx0" brushRef="#br0" timeOffset="328595">23446 9887 8191,'12'-1'0,"3"-1"5063,24-7-5063,-6-3 0,-5 4 0,-12 1 0,-12 5 0</inkml:trace>
  <inkml:trace contextRef="#ctx0" brushRef="#br0" timeOffset="328770">23584 9784 8191,'-7'7'0,"4"12"5063,-9 7-5063,5 21 0,-11 1 0,12-1 0,0-16 0,6-15 0,3-8 0</inkml:trace>
  <inkml:trace contextRef="#ctx0" brushRef="#br0" timeOffset="328970">23845 9682 8191,'-14'23'0,"8"3"5063,-6 12-5063,8-4 2818,-1 4-2818,1-16 429,8-7 1,-3-11 0,3-4 0</inkml:trace>
  <inkml:trace contextRef="#ctx0" brushRef="#br0" timeOffset="329238">23946 9482 8191,'-3'12'0,"5"-2"5063,11 15-5063,11-4 2818,5 19-2818,3-1 0,-18-14 0,-3 3 139,-2 2 1,-4 1-140,-3 4 0,-4 0 2468,-5 3 0,-3 0-2468,0-2 0,-3-2-236,-3-4 1,-1-3 235,-10 12 0,6-21 0,7-11 0</inkml:trace>
  <inkml:trace contextRef="#ctx0" brushRef="#br0" timeOffset="329928">21380 10510 8191,'-40'3'0,"2"-2"5063,16 2-5063,14-3 2818,27-4-2818,28-6 0,-5 4 0,5 0 0,-6-2 0,2 0 0,3 1-705,-4 2 1,3 2-1,2 0 1,0 0 704,6-2 0,1 0 0,2 0 0,0 1 0,-7 1 0,0 2 0,1 0 0,1 0 0,-1-1 0,3-1 0,-1-1 0,1 0 0,0 0 0,0 1 0,1 1 0,1 1 0,-1 0 0,0-1 0,0-1-253,-1-1 1,0-1 0,0-1 0,0 1 0,-1 0 252,-1 0 0,0 1 0,-1 0 0,-1 0 0,-1 0 0,6-1 0,-1-1 0,-2 1 0,-3 0 0,6 0 0,-3 0 0,-4 2 0,1 1 0,-7 2 0,1 5 0,-27-1 0,-11 0 0</inkml:trace>
  <inkml:trace contextRef="#ctx0" brushRef="#br0" timeOffset="331753">22481 10848 8191,'-7'-5'0,"12"1"5063,20 4-5063,30 5 0,-14 0 0,2 2 0,1 1 0,-1 1 1129,-4 1 1,-2 1-1130,13 11 1796,-27 3-1796,-25 10 0,-25 9 2429,5-19 0,-4 1-2429,-6 2 0,-3 0-437,4-4 0,2 0 437,1-3 0,4-1 627,-2 5-627,23-11 0,26-6 0,30-4 0,-13-4 0,5-1-189,-8-2 0,1-1 0,1-2 189,2-1 0,0-1 0,0-1 0,3-1 0,0-1 0,-4 1 0,-4-1 0,-5 1 0,-4 2 0,0 0 0</inkml:trace>
  <inkml:trace contextRef="#ctx0" brushRef="#br0" timeOffset="332898">24596 10426 24575,'21'-4'0,"1"-1"0,33-5 0,-15 5 0,-9 1 0,-11 2 0,-11 1 0,-5-1 0</inkml:trace>
  <inkml:trace contextRef="#ctx0" brushRef="#br0" timeOffset="333295">25492 10077 8191,'12'-15'0,"8"1"2024,6 2 0,4 0-2024,4 1 0,2 1 0,9-2 0,1 1 0,-3 2 0,0 1 0,0-1 0,-3 1 0,15 2 732,-16-1 1,-23 7 0,-9-3 0</inkml:trace>
  <inkml:trace contextRef="#ctx0" brushRef="#br0" timeOffset="333521">25853 10048 8191,'2'26'0,"-3"3"5063,5 25-5063,-13 0 0,6-20 0,-1 0 1119,-3-2 0,-1-1-1119,2 1 0,2-2 1798,-2 16-1798,4-17 0,3-14 0,1-11 0</inkml:trace>
  <inkml:trace contextRef="#ctx0" brushRef="#br0" timeOffset="333778">26064 10369 24575,'0'16'0,"0"2"0,-4 2 0,0 5 0,-1 0 0,-1-1 0,4-10 0,-3-2 0,2-7 0,1-1 0</inkml:trace>
  <inkml:trace contextRef="#ctx0" brushRef="#br0" timeOffset="335028">14633 12523 8191,'-9'-1'0,"-3"14"4619,-3 20-4619,5-5 0,0 5 0,1 8 0,2 3 0,-1 2 0,4 1 0,7 2 0,4-1 1436,-1-10 0,4-4-1436,8-3 0,3-4 0,11 4 1773,6-20-1773,1-18 0,-2-22 0,-11 4 0,-1-4 1950,-4-8 1,-2-5-1951,5-4 0,-3-2 0,-9 11 0,-2-1 0,-1 0 0,1-13 0,-2 1-206,-1 2 1,-3 4 205,-7-11 0,3 26 0,-3 21 0</inkml:trace>
  <inkml:trace contextRef="#ctx0" brushRef="#br0" timeOffset="335537">15204 12902 8191,'-3'2'0,"3"10"4871,-7 27-4871,1 16 0,0-24 0,1 1 2842,-1 22-2842,4-15 1743,7-27-1743,11-22 0,10-27 0,-9 14 0,2-1 3356,0-3 0,2 3-3356,22-7 216,-14 15-216,1 27 0,-20 16 0,1 19 0,-10 3 0,-5 4 0,-6-7 0,-14-13 0,-3-3 0,-4-25 0,-8-7 0,2-26 0,11 14 0,8-9 0</inkml:trace>
  <inkml:trace contextRef="#ctx0" brushRef="#br0" timeOffset="336313">16297 12639 24575,'28'-4'0,"10"2"0,17 2 0,-24-2 0,-1-1 0,18 2 0,-9-1 0,-23 3 0,-9 1 0</inkml:trace>
  <inkml:trace contextRef="#ctx0" brushRef="#br0" timeOffset="336464">16420 12815 8191,'19'-4'0,"16"-6"994,-8 3 0,1-1 0,8-4 0,-3 3 0</inkml:trace>
  <inkml:trace contextRef="#ctx0" brushRef="#br0" timeOffset="338886">17656 12342 8191,'3'2'0,"-4"4"5063,-3 17-5063,-3 3 2818,-5 6-2818,3-1 1719,-1-5-1719,14-20 6784,9-21-6784,4-5 0,2-4 0,0-7 0,1-2 0,4-4 0,1 1 0,-2 1 0,-2 2 0,8-12 0,-3 21 0,-9 31 0,1 16 0,4 20 0,-13-16 0,-3 1-266,0 3 1,-2 0 265,1 23 0,-8-14 0,3-13 0,-3-18 0,3-5 0</inkml:trace>
  <inkml:trace contextRef="#ctx0" brushRef="#br0" timeOffset="339570">18176 12446 8191,'-5'17'0,"1"-4"5063,4 17-5063,-3-5 2818,2-3-2818,-3-3 1719,15-24-1719,4-15 0,23-20 0,-20 15 0,0 0 3392,8 1 0,0 0-3392,-4 3 0,0 3 0,21-4 0,-19 10 0,-10 12 0</inkml:trace>
  <inkml:trace contextRef="#ctx0" brushRef="#br0" timeOffset="340279">18643 12194 8191,'-2'12'0,"0"4"5054,2 22-5054,-5 9 0,0 1 0,-4-1 2819,4-16-2819,6-22 1720,2-7-1720,1-7 6781,-4 6-6781,5-1 10,2-12-10,14-13 0,8-16 0,4 2 0,-3 7 0,-7 12 0,-11 14 0,-3 8 0,-2 3 0,0 8 0,-1 7 0,0-1 0,1 4 0,-2-6 0,3-5 0,-5-4 0,1-6 0</inkml:trace>
  <inkml:trace contextRef="#ctx0" brushRef="#br0" timeOffset="340961">19054 12374 24575,'-2'7'0,"2"0"0,0 12 0,-2 2 0,-3 18 0,-3 1 0,0-7 0,3-2 0,8-30 0,10-12 0,6-11 0,4-2 0,-7 14 0,-3 7 0,-6 13 0,-2 2 0,-3 5 0,-2 0 0,-4-4 0,1 0 0,-5-6 0,-9-3 0,2-4 0,-9-6 0,-2-10 0,14 7 0,-5-3 0</inkml:trace>
  <inkml:trace contextRef="#ctx0" brushRef="#br0" timeOffset="341702">19845 12261 8191,'3'3'0,"15"-6"4669,29-3-4669,-19 4 0,0-1 0,27-5 0,-10 7 716,-23-3 1,-7 4-1,-11 0 1</inkml:trace>
  <inkml:trace contextRef="#ctx0" brushRef="#br0" timeOffset="341878">20059 12152 24575,'0'13'0,"0"13"0,-4 8 0,3 12 0,-3 1 0,4-14 0,0-10 0,0-15 0</inkml:trace>
  <inkml:trace contextRef="#ctx0" brushRef="#br0" timeOffset="344694">21244 11835 24575,'-9'4'0,"-3"13"0,-1 3 0,1 11 0,0 1 0,5-6 0,3-6 0,12-23 0,14-24 0,-3 2 0,3-4-1135,8-7 0,2-2 1135,-2-3 0,0 1 0,4 4 0,-1 2 0,-9 10 0,-2 3 0,10 0 0,-10 33 0,-16 22 0,1 21 0,-9-20 0,-1 0 0,0 0 0,0 0 0,-2-3 0,0-3 0,-1 8 0,6-14 0,1-18 0,3-3 0</inkml:trace>
  <inkml:trace contextRef="#ctx0" brushRef="#br0" timeOffset="345236">21708 11970 8758,'-1'11'0,"2"-2"5109,-5 22-5109,1-6 2733,-1 0-2733,0-5 1641,18-28-1641,8-15 0,0 1 0,2-2 0,-1 0 0,1 1 0,1 1 0,0 2 6334,17-1-6334,-10 11 0,-16 11 0,-8 1 0</inkml:trace>
  <inkml:trace contextRef="#ctx0" brushRef="#br0" timeOffset="346913">21765 11815 8191,'2'-9'0,"0"18"5063,-2-2-5063,0 30 2818,4 3-2818,-2 8 0,0-18 0,0 0 1719,-2 18-1719,0-2 0,0-7 6784,-2-14-6784,8-23 0,2-19 0,8-16 0,12-14 0,-4 10 0,5 5 0,-7 12 0,-9 14 0,0 7 0,2 11 0,-1 9 0,4 1 0,-3 8 0,-6-15 0,-2 4 0,-10-6 0,-6-5 0,-5 5 0,-10-5 0,-8 2 0,-2-6 0,-4 0 0,11-10 0,10 4 0,7-4 0</inkml:trace>
  <inkml:trace contextRef="#ctx0" brushRef="#br0" timeOffset="347704">22591 11583 8191,'-7'-5'0,"0"3"5063,-10 16-5063,-3 7 0,5 1 0,1 4 0,0 2 0,2 1 0,1 9 0,1 1 669,1 3 0,2 0-669,7 4 0,4 0 556,-1-6 1,5-2-557,8-4 0,4-3 2500,-1-7 0,2-4-2500,28 6 0,-23-13 0,-5-9 0</inkml:trace>
  <inkml:trace contextRef="#ctx0" brushRef="#br0" timeOffset="348922">21759 11777 8191,'-2'1'0,"0"12"5063,2 22-5063,4 7 0,-5-13 0,-1 2 0,0 23 0,-4-5 0,2-11 704,4-14 1,0-15-1,0-1 1</inkml:trace>
  <inkml:trace contextRef="#ctx0" brushRef="#br0" timeOffset="349714">22960 11792 8191,'-21'-13'0,"1"26"5063,19 8-5063,-6 26 0,10 0 0,-7-1 2818,4-16-2818,4-8 1719,2-26-1719,12-18 0,2-12 3392,-5 8 0,0-1-3392,11-11 0,-2 3 0,1 43 0,-6 13 0,-1 26 0,-4-1 0,-6-6 0,-3-8 0,3-12 0,-3-9 0,0-7 0,-1-2 0</inkml:trace>
  <inkml:trace contextRef="#ctx0" brushRef="#br0" timeOffset="350137">23307 11735 24575,'-5'9'0,"-1"10"0,13 16 0,-6 7 0,3 11 0,-8-7 0,3-12 0,-1-8 0,6-17 0,7-8 0,2-6 0,11-6 0,1 4 0,-3 2 0,-3 9 0,-14 13 0,-3-2 0,-7 16 0,-3-13 0,-8 9 0,1-12 0,-5-3 0,3-7 0,2-12 0,2-9 0,7 4 0,3-2 0</inkml:trace>
  <inkml:trace contextRef="#ctx0" brushRef="#br0" timeOffset="350428">23733 11856 8191,'-9'-4'0,"8"1"5063,12 1-5063,17-2 2818,6-4-2818,-2-1 1719,-9-1-1719,-11 3 0,-4 3 0,-6 0 0</inkml:trace>
  <inkml:trace contextRef="#ctx0" brushRef="#br0" timeOffset="350603">23828 11730 8191,'-7'6'0,"5"5"5063,1 9-5063,8 11 2818,-6 9-2818,6 1 0,-6-10 429,5-7 1,-5-14 0,1-3 0</inkml:trace>
  <inkml:trace contextRef="#ctx0" brushRef="#br0" timeOffset="350812">24114 11669 8191,'-3'9'0,"1"4"5063,2 13-5063,0 1 0,-4 11 0,4-6 2818,-2-6-2818,3-3 0,2-13 0,-3-3 0</inkml:trace>
  <inkml:trace contextRef="#ctx0" brushRef="#br0" timeOffset="351104">24230 11398 8191,'2'16'0,"7"0"5063,17 14-5063,5 0 0,8 9 1409,-23-15 0,-2 2-1409,3 5 0,-3 1 0,-10 3 0,-2 0 397,4 3 0,-3 0-397,-9 1 0,-3-1 0,2-3 0,-2-1 0,-5-1 0,-3-2 3163,0-6 0,-1-1-3163,-5 0 0,1-3 0,-1 0 0,1-2 0</inkml:trace>
  <inkml:trace contextRef="#ctx0" brushRef="#br0" timeOffset="351729">21076 12682 8191,'13'-5'0,"10"-2"4941,5 0-4941,26-2 0,-18 5 0,4 2 0,11 0 0,4-1 505,-9 1 1,1 0 0,3 1-506,-7 0 0,2 1 0,1 0 0,1-1-556,6-1 0,1-1 0,2-1 0,0 1 556,-6 2 0,1-1 0,0 1 0,1 0 0,0-1 327,-6 0 0,0 0 0,1-1 0,-1 1 0,1 0 0,0-1-327,1 1 0,0 0 0,0-1 0,0 1 0,0 0 0,0 0-673,7-1 1,0 0-1,-1 1 1,1-1-1,-2 0 673,-2 0 0,-1 1 0,0-1 0,-1 0 0,-1 1 0,3-1 0,-1-1 0,-2 1 0,0 0-96,-3-1 0,1 0 1,-4-1-1,-3 1 96,7 0 0,-5-1 0,-5 0 0,-10 0 0,-22 3 0</inkml:trace>
  <inkml:trace contextRef="#ctx0" brushRef="#br0" timeOffset="352295">22429 12948 24575,'31'0'0,"0"0"0,2 2 0,0 1 0,5-1 0,0 2-880,-7 4 0,-3 3 880,17 11 569,-27 8-569,-18 2 291,-20 8-291,6-16 0,-3 1 0,-6 2 0,-1 0-235,5-1 0,0 0 235,-15 16 878,36-14-878,22-12 0,9-14 0,5-7 0,4-2 0,2-4-1067,-5 2 1,1-2-1,1 0 1067,-1-3 0,-1 0 0,-2 0 0,2 3 0,-4 1 0,-8-1 0,0 0 0</inkml:trace>
  <inkml:trace contextRef="#ctx0" brushRef="#br0" timeOffset="353070">25091 12373 8191,'-17'5'0,"28"-2"5063,14-14-5063,3 5 0,5-1 0,1-8 0,2 0 832,2 2 1,0 3-833,2-2 0,-4 2 0,7-1 0,-9 6 0</inkml:trace>
  <inkml:trace contextRef="#ctx0" brushRef="#br0" timeOffset="353962">25862 11988 8191,'2'0'0,"4"-2"5063,24 1-5063,10-10 0,-13 5 0,1 0 1201,3-1 0,-1-2-1201,-2 0 0,-1 0 1776,20-2-1776,-19 0 0,-13 7 0,-11 2 0</inkml:trace>
  <inkml:trace contextRef="#ctx0" brushRef="#br0" timeOffset="354245">26094 11961 24575,'0'19'0,"4"10"0,2 24 0,-6-19 0,0 2 0,-1 5 0,0 2 0,-2 3 0,0-1 0,0-1 0,1-3 0,2-8 0,0-3 0,0 15 0,2-25 0,-2-11 0,2-5 0</inkml:trace>
  <inkml:trace contextRef="#ctx0" brushRef="#br0" timeOffset="355653">26065 10458 24575,'7'-3'0,"0"-1"0,5 1 0,-2-3 0,3-2 0,-3-4 0,-3 2 0,3-1 0,7-1 0,-2 6 0,8-4 0,8 7 0,-11 0 0,10 3 0,-16 2 0,-2 2 0,-5 3 0,-6 0 0,-4-4 0,-10-4 0,3-4 0,-3 0 0,4 0 0,-3 0 0,-8 3 0,1 2 0,-11 4 0,18-1 0,-2 1 0</inkml:trace>
  <inkml:trace contextRef="#ctx0" brushRef="#br0" timeOffset="356654">26291 12305 8191,'5'9'0,"-1"11"5063,4 27-5063,-4 7 0,-4-23 0,0 0 0,0 23 0,0-7 2818,0-19-2818,4-13 1719,2-18-1719,16-12 6784,8-8-6784,-1 5 0,1 8 0,-16 12 0,-1 9 0,-7 9 0,-1-2 0,-5 6 0,-2-10 0,-1-2 0,-7-4 0,-8 0 0,-7-5 0,-20-4 0,9-4 0,-7-17 0,22 0 0,8 2 0,9 6 0</inkml:trace>
  <inkml:trace contextRef="#ctx0" brushRef="#br0" timeOffset="361203">14667 14562 24575,'-9'-7'0,"0"3"0,4 12 0,1 23 0,4 24 0,0-11 0,0 3-366,2 6 0,1 2 366,1-15 0,0 1 0,0-1-999,4 15 0,3-2 999,6-4 0,3-5 0,-3-11 0,3-6-428,10-4 0,3-9 428,-2-8 0,2-8 0,5-6 0,1-7 0,5-11 0,-1-8 0,-13 6 0,-2-3 0,0-2 0,0-5 0,0-2 0,-2-2-1025,-1-3 0,-2-1 1,-3-1 1024,-4 1 0,-3-1 0,-3 1 0,-3 2 0,-2 0 0,-4 2-429,-2-13 1,-4 4 428,-2 17 0,-2 5 397,-5-7 1,10 28 0,0 8 0</inkml:trace>
  <inkml:trace contextRef="#ctx0" brushRef="#br0" timeOffset="361678">15653 15012 24575,'-15'11'0,"-9"8"0,-3 13 0,-5 5 0,16-12 0,6-4 0,25-12 0,4-5 0,20-4 0,-6 2 0,-5-1 0,-13 11 0,-18 8 0,-11 8 0,-13 7 0,0-4 0,0-7 0,11-14 0,5-9 0,6-4 0,3-1 0</inkml:trace>
  <inkml:trace contextRef="#ctx0" brushRef="#br0" timeOffset="361838">15819 14923 8191,'6'3'0,"5"-4"5063,2-2-5063,11-7 2818,-9 3-2818,4-2 0,-14 6 0,-1 1 0</inkml:trace>
  <inkml:trace contextRef="#ctx0" brushRef="#br0" timeOffset="362021">15869 14758 24575,'-11'19'0,"-1"16"0,9-6 0,2 3 0,-4 6 0,0 2-1445,1 6 0,2 0 1445,0-10 0,1-1 457,-2-3 1,2-4-458,9 0 0,-7-13 0,3-11 0</inkml:trace>
  <inkml:trace contextRef="#ctx0" brushRef="#br0" timeOffset="362312">15989 15013 8191,'-12'2'0,"-7"14"4976,-4 14-4976,0 6 2829,9-4-2829,11-14 1729,8-12-1729,17-17 6752,8-12-6752,3-5 98,-3 5-98,-16 20 0,-7 10 0,-1 10 0,1-5 0,4-2 0,-1-9 0,6-4 0,-6-5 0,-2 2 0,-4 2 0</inkml:trace>
  <inkml:trace contextRef="#ctx0" brushRef="#br0" timeOffset="362453">16100 15052 24575,'43'-28'0,"-16"11"0,0-1 0,-4 1 0,0-1 0,2-3 0,-3 1 0,4-2 0,-13 5 0</inkml:trace>
  <inkml:trace contextRef="#ctx0" brushRef="#br0" timeOffset="362637">16298 14706 8191,'0'19'0,"0"3"5063,0 29-5063,1-20 0,-2 1 0,-1 13 0,-1 2 790,0 0 0,0-1-790,-1-6 0,1-2 1881,0 11-1881,7-25 0,-1-20 0,1-2 0</inkml:trace>
  <inkml:trace contextRef="#ctx0" brushRef="#br0" timeOffset="362753">16397 15088 8191,'-9'8'0,"4"1"0,1-4 0,4-1 0</inkml:trace>
  <inkml:trace contextRef="#ctx0" brushRef="#br0" timeOffset="362870">16426 14958 24575,'4'12'0,"-4"-5"0,7-2 0</inkml:trace>
  <inkml:trace contextRef="#ctx0" brushRef="#br0" timeOffset="363062">16574 15009 24575,'-16'16'0,"5"-6"0,-2 6 0,6-7 0,7 0 0,0 0 0,6-2 0,1-3 0,2-2 0,0-6 0,-4 3 0,-1-3 0</inkml:trace>
  <inkml:trace contextRef="#ctx0" brushRef="#br0" timeOffset="363440">16674 15014 8191,'-7'7'0,"4"2"5063,3-2-5063,1 2 2818,1 0-2818,-2 0 1719,-4 0-1719,-2 3 6784,1-2-6784,3-5 0,5-6 0</inkml:trace>
  <inkml:trace contextRef="#ctx0" brushRef="#br0" timeOffset="363545">16671 15085 24575,'0'0'0</inkml:trace>
  <inkml:trace contextRef="#ctx0" brushRef="#br0" timeOffset="363753">16694 15014 24575,'32'-26'0,"14"-3"0,-8 3 0,9 2 0,-21 6 0,-11 2 0,-13 10 0,-2-1 0</inkml:trace>
  <inkml:trace contextRef="#ctx0" brushRef="#br0" timeOffset="363928">16852 14777 24575,'-3'22'0,"1"8"0,-3 23-1076,2-25 0,1 1 1076,-1 5 0,0 0 691,-2 14-691,5-10 355,2-18-355,2-13 0,-1-4 0,1-5 0</inkml:trace>
  <inkml:trace contextRef="#ctx0" brushRef="#br0" timeOffset="364055">16993 15022 8191,'-4'7'0,"1"1"1265,-3-1 1,3-2 0,1-1 0</inkml:trace>
  <inkml:trace contextRef="#ctx0" brushRef="#br0" timeOffset="364278">17056 14968 8191,'2'9'0,"-4"0"5063,4 0-5063,-7 4 2818,2 0-2818,0 4 1719,0-3-1719,7-4 6784,5-5-6784,18-11 0,19-6 0,-17 1 0,5 1 0</inkml:trace>
  <inkml:trace contextRef="#ctx0" brushRef="#br0" timeOffset="364986">17758 14619 8191,'7'3'0,"10"-5"5063,4-3-5063,11 1 2818,0 0-2818,-10 4 0,-7 0 0,-11 0 0</inkml:trace>
  <inkml:trace contextRef="#ctx0" brushRef="#br0" timeOffset="365145">17827 14731 24575,'19'0'0,"9"-8"0,25-4 0,-25 5 0,1-1 0,2 0 0,-1 1 0,3 1 0,-13 2 0</inkml:trace>
  <inkml:trace contextRef="#ctx0" brushRef="#br0" timeOffset="366020">18812 14679 24575,'-2'45'0,"-3"-15"0,-1 1 0,0 5 0,-1 0-1504,-6 6 0,-1-1 1504,4-11 0,3-4 950,8-5-950,14-38 0,4-10 0,2-5 0,1-7 0,1 0-132,-1 3 1,1 3 131,-4 4 0,0 5 0,9 3 0,-14 24 1501,-1 15-1501,-7 14 0,-6 2 0,-5 4 820,1-16-820,4-9 0,14-30 0,12-20 0,-5 7 0,1-3 0,-1 2 0,2 1 0,-1 4 0,0 4 0,7-3 0,-8 26 0,-12 15 0,0 16 0,-8 8 0,3 0 0,-4-12 0,11-24 0,4-19 0,-1 0 0,-2-1 0</inkml:trace>
  <inkml:trace contextRef="#ctx0" brushRef="#br0" timeOffset="366145">19394 14642 8191,'9'14'0,"1"1"5063,-9 2-5063,-2 7 2818,0-6-2818,-3 6 0,4-15 0,0-1 0</inkml:trace>
  <inkml:trace contextRef="#ctx0" brushRef="#br0" timeOffset="366272">19432 14447 8191,'-5'2'0,"1"-3"0,4 5 0</inkml:trace>
  <inkml:trace contextRef="#ctx0" brushRef="#br0" timeOffset="366553">19623 14553 8191,'20'30'0,"-3"0"5063,-21 2-5063,0 0 2818,-4 0-2818,0 0 1719,1-7-1719,7-9 6784,15-21-6784,17-22 0,11-4 0,1 0 0,-12 20 0,-14 12 0,-6 23 0,-9 6 0,-3 10 0,0-8 0,-6-12 0,5-11 0,-1-5 0</inkml:trace>
  <inkml:trace contextRef="#ctx0" brushRef="#br0" timeOffset="367253">20569 14186 8191,'-17'-4'0,"4"2"5063,0 2-5063,4 4 2818,-3 11-2818,-6 13 0,3-2 0,-1 3 0,-3 5 0,0 2-200,-2 9 1,1 3 199,6-12 0,0 2 0,1 1 0,3-1 0,2 1 0,1 0 0,1 3 0,2 2 0,1-2 1863,4 13 0,4-2-1863,7-2 0,5-3-564,-1-12 1,6-4 563,11-4 0,0-6 0,0-1 0,8-11 0</inkml:trace>
  <inkml:trace contextRef="#ctx0" brushRef="#br0" timeOffset="367786">20905 14387 24575,'-3'34'0,"0"0"0,1 3 0,0 2 0,1 6 0,2 1-1673,1 1 0,1-1 1673,1-2 0,2-3 457,4-7 1,4-4-458,20 5 0,2-17 579,5-26-579,-5-18 0,-2-13 0,-15 10 0,-2-4 0,-3-4 0,-2-2 0,-2-7 0,-3-1-293,0-3 1,-3 0 292,-5 3 0,-3 3 20,0 10 0,0 4 0,-3-7 1,0 23-1</inkml:trace>
  <inkml:trace contextRef="#ctx0" brushRef="#br0" timeOffset="368328">21460 14678 24575,'9'36'0,"-5"2"0,-4 15 0,-1 2 0,-4-24 0,1-1 0,-1 18 0,-1-13 0,7-22 0,7-23 0,10-17 0,10-15 0,4 9 0,-7 10 0,-7 24 0,-13 17 0,-3 14 0,-2 1 0,-5-1 0,-1-8 0,-8-10 0,-8-5 0,-3-7 0,-13-7 0,18 0 0,-1 1 0</inkml:trace>
  <inkml:trace contextRef="#ctx0" brushRef="#br0" timeOffset="369603">15171 12798 24575,'-1'44'0,"2"1"0,9 1 0,-5 1 0,3 0 0,-4-7 0,1-2 0,-1-20 0,-4-4 0</inkml:trace>
  <inkml:trace contextRef="#ctx0" brushRef="#br0" timeOffset="370761">22035 14894 8191,'9'-9'0,"3"2"5063,-3 10-5063,-1 10 0,-10 25 0,-3-11 0,-1 1 0,-2 4 0,0-1 0,0-2 0,0-3 0,-4 13 0,7-23 0,3-9 0</inkml:trace>
  <inkml:trace contextRef="#ctx0" brushRef="#br0" timeOffset="371178">22546 14308 24575,'-7'30'0,"2"3"0,3-4 0,0 2 0,1 0 0,0 1-706,-2 6 1,1 1 705,3-7 0,3-1 459,7 18-459,10-22 234,7-19-234,11-18 0,-7-13 0,-11 5 0,0-3 0,4-22 0,-12 16 0,-1-1 0,-6 0 0,-3 1 0,-3-28 718,-6 15-718,-3 15 0,3 17 0,2 6 0</inkml:trace>
  <inkml:trace contextRef="#ctx0" brushRef="#br0" timeOffset="371586">23023 14858 24575,'-4'15'0,"2"6"0,2-2 0,-2 1 0,1-19 0,8-26 0,9-17 0,-3 6 0,2-3 0,3 6 0,1 0 0,-1-1 0,0 3 0,13-5 0,-8 21 0,-11 15 0,-3 7 0,-4-4 0,-1 1 0</inkml:trace>
  <inkml:trace contextRef="#ctx0" brushRef="#br0" timeOffset="371970">23306 14075 24575,'28'15'0,"4"5"0,-8-4 0,2 3 0,0 3 0,-1 4-1598,1 6 0,-2 3 1598,-3 3 0,-2 2 0,-1 2 0,-3 2 0,-7 5 0,-4 0 0,-2 1 0,-4 0 0,-5 3 0,-4 0 0,-3 0 0,-3 0-1147,-4-2 1,-4-1 1146,6-15 0,-2 0 0,1-4 0,2-3 0,1-3 0,-2-4 0,0 1 0</inkml:trace>
  <inkml:trace contextRef="#ctx0" brushRef="#br0" timeOffset="375195">14548 15803 8191,'6'-3'0,"11"-2"4821,12 4-4821,-2-1 0,5 0 0,9 2 0,3 0 0,-4 2 0,3 1 0,2-2-389,6-2 1,2 0 0,2-1 388,-5 0 0,2 1 0,1-1 0,2-1 0,-7 0 0,1-1 0,1 0 0,0-1 0,2 0-191,-5-1 1,1 0 0,1-1-1,1 0 1,0 0 0,0 0 190,-4 1 0,1 0 0,1 0 0,0 0 0,0 0 0,0-1 0,0 1 176,2-1 1,-1 0 0,2 0 0,-1 0 0,0 0 0,0 0-1,0-1-176,0 1 0,1-1 0,-1 0 0,0-1 0,0 2 0,0-1 0,0 1-339,-2 1 0,0 0 1,0 1-1,0 0 1,0 0-1,-1 0 1,-1 0 338,2-1 0,0 0 0,-1 0 0,0 0 0,-1 1 0,-2 1 0,4 0 0,-1 2 0,-2 1 0,-1 0 0,-2 1 0,13-1 0,-4 2 0,-5 4 390,-3 5 1,-7 2 0,-1 1 0,-32 1 0</inkml:trace>
  <inkml:trace contextRef="#ctx0" brushRef="#br0" timeOffset="377928">21032 18091 8191,'9'-4'0,"0"-3"5063,10-3-5063,9-4 0,25 0 0,-16 6 0,3 1 0,8 1 0,3 0-52,-10 2 1,2 0 0,1 0 51,5 1 0,2 1 0,0 0 0,-9 1 0,-1-1 0,1 1 0,1 0 0,3-1 0,1 1 0,0-1 0,1 1-267,0-1 1,1 1-1,0-1 1,1 0 266,2-1 0,0 0 0,1-1 0,1 0 0,-10 1 0,1-1 0,0 0 0,1 0 0,0 0 0,1 0 0,1 0 0,0 0 0,1-1 0,0 1 0,1 0 0,1 0 0,0 0 0,1 0 0,-1-1 0,2 0 0,0 0 0,-1-1 0,1 1 0,1 1 0,-1 0 0,1 1 0,1 0 0,-1 0 0,0 1-526,2-1 0,-1 0 0,1 0 0,-1 1 0,1-1 526,-2 1 0,1-1 0,-1 1 0,1-1 0,-1 1 38,2 0 1,-1 1-1,1-1 1,-1 1 0,1 0-39,-2-1 0,0 1 0,0-1 0,0 0 0,0 1-76,0 0 1,-1-1 0,0 0-1,-1 1 1,1 1 75,-3 0 0,0 1 0,0 1 0,-1-1 0,1 1 0,-2-1 0,0 0 0,0 1 0,0-1 0,-1 1 53,8 1 1,0 1 0,-1-1 0,1 0-54,-10 0 0,0 0 0,0-1 0,0 1 0,-1 0 0,10 0 0,-1 0 0,0 1 0,0-1 0,-8 0 0,-1-1 0,1 1 0,1-1 0,-2 1 0,11 0 0,0 1 0,0-1 0,0 0 0,-1 1 0,1-1 0,0 1 0,0-1 0,-9-2 0,0 1 0,0-1 0,1 1 0,-1-1 0,-1 0 0,0 1 0,1-1 0,-1 0 0,1 0 0,3-1 0,0 0 0,1 0 0,0 0 0,0 0 0,0 0 0,-1 0 0,1 0 0,0 0 0,0 0 0,0-1 0,0 0 0,0-1 0,0 1 0,-1 0 0,0 0 0,-1 1 0,0 0 0,0-1 0,0 1-190,-1 0 0,-1 0 1,1 0-1,-1 0 0,1 0 190,-2 0 0,1 0 0,-1 0 0,0 1 0,-1 0 382,10 1 0,0 1 1,-2 0-1,1 0-382,-2 0 0,0 1 0,0-1 0,-1 0 0,-3 1 0,1-1 0,-2 0 0,0 2 0,-1 0 0,-1 1 0,-1 0 0,0 1 0,11 1 0,-1 0 0,-1 1 0,-3 0 0,-1-1 0,-2 1 476,-5-1 0,0 0 0,-2 1-476,15 3 0,-2-2 0,-5-6 0,-2 0 1710,-9 1 0,-3 0-1710,21-5 0,-30 0 0,-10 0 0</inkml:trace>
  <inkml:trace contextRef="#ctx0" brushRef="#br0" timeOffset="379138">22394 17732 24575,'37'-25'0,"-1"1"0,0 0 0,0-2 0,-2 0 0,0 0 0,-1 1 0,-1 1 0,-1-1 0,-1 0 0,0-1 0,-1 0 0,10-9 0,-2 0-2084,1 1 1,-1-1 2083,-5 1 0,-2 1 0,1 1 0,-1 2 56,-5 0 1,-1 2-57,-3 3 0,-1 3 932,9-10-932,-13 7 0,-3 14 0,-10 2 0,1 5 0</inkml:trace>
  <inkml:trace contextRef="#ctx0" brushRef="#br0" timeOffset="380987">23145 17050 8631,'6'2'0,"1"0"5102,2-4-5102,0-2 2753,0-3-2753,6-9 1658,3-1-1658,7-13 0,2-6 3215,-8 11 1,1-1-3216,1-2 0,1-1 0,10-4 0,3-2-1426,-1-1 1,2-1 1425,-7 10 0,1 1 0,0 0 0,0-2 0,0 0 0,1 0 0,1 1 0,0 1 0,1 0 0,-1-2 0,0-1 0,0 2 0,1 2 0,-1 1 0,0-1 0,-1-1 0,-1 0 0,0 1 0,0 0 0,-1 2 0,1-1 0,0 0 0,0 0 0,-1 0-660,-1-1 1,0-1 0,0 1 659,3-1 0,1 0 0,0-2 0,1-1 0,0-1 0,-1-1 0,2-2 0,-1 0 0,1-1 0,1 0 0,1 1 0,-2-1 0,-2 1 0,-2 0 0,1 1-683,-1 1 1,0 0 0,0 3 682,8-8 0,-1 1 0,-5-1 0,-1 1-487,-2 9 1,-1 2 486,-7-5 0,1 1 759,3 7 0,0 0-759,-5 1 0,0 1 0,8-2 0,0 1 0,-4 2 0,-1 0 0,2 0 0,1 0 0,17-16 1654,-8 11-1654,0 2 2379,-4 5-2379,1 0 1400,0 4-1400,0-3 727,-7 7-727,-1-3 171,-7 13-171,-4-1 0,4 10 0,-4-6 0,11 8 0,1-2 0,7 5 0,6 6 0,2 0 0,3 10-640,-19-15 1,-1 1 639,16 20-417,-14-18 0,0 0 417,-5 2 0,0 0 0,6 2 0,0 0 0,-2 5 0,0 0 0,5-1 0,2 0 0,-4 1 0,1 1 0,2-3 0,0 1 0,-6-2 0,0 1 0,0 2 0,0 1-645,-2-1 1,-1 1 644,0 2 0,1 1 0,2 0 0,1-1 0,-4-2 0,1-1 0,7 4 0,1 0 0,-5-6 0,0 0 0,8 6 0,1 1 0,-2-3 0,-2 0 0,2 2 0,-1 1 0,0 3 0,0 0 0,0-1 0,0 2 0,-2 2 0,0 0-552,3 4 1,0 0 551,0-3 0,0 1 0,-10-11 0,0 1 0,0-1 0,10 10 0,1 1 0,-1 1 0,0 1 0,-1-3 0,1-1 0,0 1 0,1 0 0,-8-14 0,1 1 0,-1-1 0,7 11 0,1-1 0,3 1 0,1-1 0,-3-3 0,0 0 0,3-2 0,1-1 0,3-1 0,0-2 0,-2-2 0,1-1 0,0-2 0,0 0 0,3 0 0,-1-1 283,-1 1 0,-1 0-283,5 0 0,0 0 0,-5-3 0,0 0 0,5 2 0,-1 0 0,-5-5 0,0 0 0,6 0 0,0 0-1442,0 0 0,1-1 1442,3-6 0,2-1 0,2 5 0,0-1-392,0-3 1,0-1 391,-3 0 0,0 0 0,2 3 0,0-2 0,-2-6 0,0 0 0,2 4 0,2 0 0,-17-7 0,1-2 0,0 2 0,0 2 0,0 1 0,0 0 0,3-3 0,-1-2 0,1 2 0,-3 1 0,0 0 0,0-1 0,0 0 0,0-2 0,-1 1 0,16 0 0,0 0 0,-3 2 0,0 1 0,-4 0 0,-1 0 0,-3 3 0,-1 0 816,-8-1 1,-3 0-817,17 1 35,-21 0 0,-17-6 0,-5 2 0</inkml:trace>
  <inkml:trace contextRef="#ctx0" brushRef="#br0" timeOffset="382363">22524 17647 8191,'-17'-3'0,"-7"0"5063,9 5-5063,-8-2 2818,10 5-2818,-4-2 1719,-7 4-1719,-2 0 6784,-5 1-6784,-8 4 0,-1-2 0,-7 4 0,1-5 0,-1 0 0,0-4 0,0 3 0,1-7 0,6 7 0,-5-7 0,4 3 0,-5-4 0,-1 0 0,7-4 0,1 3 0,14-2 0,-5 3 0,11 2 0,-5 1 0,11 2 0,0-2 0,12 1 0,12-3 0,17 5 0,19-5 0,4 1 0,7 0 0,-6-4 0,4-2-441,-17 2 1,4-1 0,1 0-1,0-1 441,-1-2 0,-1 0 0,2-1 0,-1 0-1308,4-1 1,1 0-1,0 0 1,0-2 1307,6-2 0,1-1 0,-1-1 0,-6 2 0,-6 3 0,-3 2 0,-3-2 0,11-5 0,0-1 0</inkml:trace>
  <inkml:trace contextRef="#ctx0" brushRef="#br0" timeOffset="385140">25800 14606 8191,'-9'1'0,"4"4"4264,-4 32-4264,6-4 0,0 7 0,0 0 0,1 4 0,0 1 555,2 7 0,0 2 1,1 1-556,-1-9 0,1 0 0,1 2 0,2 0 0,1-3 0,2 1 0,1 1 0,0-2 0,-2-5 0,-2 2 0,-1-4 0,2 0 0,4 2 0,0 0 0,0 1 0</inkml:trace>
  <inkml:trace contextRef="#ctx0" brushRef="#br0" timeOffset="387669">27581 14480 24575,'-6'20'0,"3"-1"0,11-12 0,13-13 0,9-22 0,-8 8 0,2-2 0,1-9 0,-1-3 0,2 1 0,-1-2-1439,1-7 1,-1-1 1438,-4-1 0,-2 1-114,-3 4 0,-3 0 114,-4 7 0,-2 3 0,-2 2 0,-5 41 0,0 37 0,3-5 0,3 0 0,-2-15 0,2-2 0,1 4 0,4-11 2088,9-27-2088,8-21 0,1-17 508,-10 12 1,-2-2-509,-3 2 0,-1-1 0,-2 0 0,-1 3 0,2-8 0,-3 43 0,-6 30 0,2 4 0,0 3 0,-3-3 0,2 0 0,3 6 0,2-2 0,-2-15 0,0-2 0,5 11 0,-5-24 0</inkml:trace>
  <inkml:trace contextRef="#ctx0" brushRef="#br0" timeOffset="389036">28520 14112 24575,'24'-6'0,"1"-1"0,14-2 0,-6 1 0,-1 0 0,-16 4 0,-8 1 0</inkml:trace>
  <inkml:trace contextRef="#ctx0" brushRef="#br0" timeOffset="389178">28585 14216 8191,'1'5'0,"2"-1"5063,16-11-5063,3-2 704,10-7 1,-14 7-1,-4 2 1</inkml:trace>
  <inkml:trace contextRef="#ctx0" brushRef="#br0" timeOffset="390067">29276 13542 8191,'3'9'0,"-2"5"5063,2 17-5063,-6 1 2818,2-6-2818,-3-3 1719,6-17-1719,15-16 0,9-28 0,-6 13 0,1-3 0,1-7 0,0-1 0,-3 6 0,-1 1 3392,0 2 0,-2 2-3392,3 2 0,-3 16 0,-6 16 0,-1 18 0,1 6 0,-5 7 0,0-1 0,-5-18 0,2-2 0,-2-14 0,2-1 0</inkml:trace>
  <inkml:trace contextRef="#ctx0" brushRef="#br0" timeOffset="390955">29705 13513 24575,'3'9'0,"0"-1"0,-2 5 0,1-3 0,2-14 0,-1 1 0,3-14 0,2 5 0,-3 2 0,5-3 0,3-3 0,4-1 0,15-9 0,-13 12 0,-2 4 0,-13 11 0,-6 3 0</inkml:trace>
  <inkml:trace contextRef="#ctx0" brushRef="#br0" timeOffset="391493">30034 13211 8191,'-3'6'0,"2"1"5063,7 12-5063,-3 10 0,0 11 0,-3 13 2818,-3-11-2818,2 3 0,-3-24 1719,8-4-1719,-1-16 6784,12-11-6784,-3-11 0,13-14 0,-3-5 0,10-2 0,-13 13 0,2 15 0,-18 19 0,3 8 0,-5 17 0,4-2 0,-2 1 0,7-13 0,-2-14 0,1-3 0,-5-1 0</inkml:trace>
  <inkml:trace contextRef="#ctx0" brushRef="#br0" timeOffset="392162">30360 13397 24575,'6'17'0,"-3"0"0,-1 7 0,-2-6 0,-2 6 0,1-11 0,9-15 0,0-4 0,20-23 0,-8 7 0,7-3 0,-11 13 0,-5 11 0,-4 10 0,-4 4 0,-1 11 0,-2-5 0,-2 4 0,-1-9 0,-4-2 0,-4-4 0,-9 0 0,-5-5 0,-7 1 0,0-8 0,14 3 0,4-2 0</inkml:trace>
  <inkml:trace contextRef="#ctx0" brushRef="#br0" timeOffset="392587">29524 13905 24575,'-32'8'0,"13"0"0,31-11 0,36-1 0,-12-6 0,6-1-1757,-2 4 1,3 0 0,2 0 1756,4-3 0,2 0 0,1 0 0,-9 2 0,0 2 0,0 0 0,3 0-1,-3 1 1,3 1-1,0 0 1,-1 0-1,-4 1 1,8-2 0,-4 1 0,-1 0 0,6 1 0,-1 2 0,-12-1 0,-12 0 0,-22 2 0,-8-2 0,1 2 0</inkml:trace>
  <inkml:trace contextRef="#ctx0" brushRef="#br0" timeOffset="392996">29877 14061 8191,'11'-10'0,"21"5"1900,1-7 1,4 0-1901,2 7 0,0 3 1476,-3 0 1,-3 2-1477,11 6 1867,-23 17-1867,-29 1 6300,-8 15-6300,0-16 0,-2-1 0,-15 21 0,-6-4 1463,16-12-1463,9-8 0,33-11 0,18-8 0,-11-5 0,3-1 0,4-1 0,2-2 0,-3-2 0,-1 1 0,9-2 0,-12 3 0</inkml:trace>
  <inkml:trace contextRef="#ctx0" brushRef="#br0" timeOffset="403129">27385 14740 8191,'-7'-7'0,"-3"2"5063,-4-2-5063,1 4 2818,-4-3-2818,-3 0 0,-18 1 0,-17 0 0,18 2 0,-3 2 0,5 1 0,-3 2 0,0 1-317,-2 2 0,-2 1 1,-1 1 316,-8 3 0,-2 0 0,0 3 0,11-1 0,0 2 0,0 1 0,1 1 0,1 1 0,0 0 0,1 2 0,1-1 0,-12 7 0,1 1 0,3 0 0,8 0 0,3 1 0,2-1 2352,-4 4 1,6 0-2353,11-4 0,6-2 0,4 8 0,19-13 0,16-11 0,-12-6 0,7-2 0</inkml:trace>
  <inkml:trace contextRef="#ctx0" brushRef="#br0" timeOffset="403449">26144 15016 8191,'-26'-3'0,"3"3"5063,6-5-5063,-1 4 2818,1 1-2818,-6 8 1719,4 1-1719,-10 16 0,6 1 0,4 9 6784,9-1-6784,18-6 0,19-3 0,16-8 0,-10-13 0,2-3 0,6-3 0,3-4-203,7-5 1,-3-1-1,-17 5 1,-3 0-1,19-9 1</inkml:trace>
  <inkml:trace contextRef="#ctx0" brushRef="#br0" timeOffset="404695">28135 17413 24575,'0'23'0,"-5"9"0,4 15 0,-5-17 0,-1 1 0,3 4 0,0 0 0,-1-3 0,-1-1 0,2 22 0,8-26 0,5-33 0,5-39 0,-8 14 0,-2-3 0,1-8 0,-1 0 0,-4 3 0,0 1 0,0 3 0,0 1 0,-4-21 0,1 28 0,-1 41 0,2 31 0,2-9 0,0 4 0,-2 2 0,-1 0 0,2-2 0,1-2 0,-3-2 0,1-3 0,2 3 0,0-14 0,0-18 0</inkml:trace>
  <inkml:trace contextRef="#ctx0" brushRef="#br0" timeOffset="407228">28251 17611 24575,'-14'26'0,"-7"10"0,0-6 0,-7 15 0,0-2 0,7-10 0,8-10 0,8-16 0</inkml:trace>
  <inkml:trace contextRef="#ctx0" brushRef="#br0" timeOffset="407436">28436 17652 8191,'-13'16'0,"1"5"4318,-13 14-4318,-4 7 1317,15-19 0,-1 1-1317,-11 11 1843,14-8-1843,11-21 0,4-2 0,1-6 0</inkml:trace>
  <inkml:trace contextRef="#ctx0" brushRef="#br0" timeOffset="407595">28529 17703 8191,'-11'21'0,"3"-4"5063,-16 13-5063,11-11 2818,-3 3-2818,24-17 0,-6-2 0,12-6 0</inkml:trace>
  <inkml:trace contextRef="#ctx0" brushRef="#br0" timeOffset="407737">28724 17735 8191,'-17'20'0,"5"4"5063,-2 2-5063,24-9 0,-9-6 0,13-11 0</inkml:trace>
  <inkml:trace contextRef="#ctx0" brushRef="#br0" timeOffset="407874">29021 17785 8191,'-17'40'0,"-6"1"5063,10-15-5063,0-3 2818,15-13-2818,6-11 0,-2 2 0,2-6 0</inkml:trace>
  <inkml:trace contextRef="#ctx0" brushRef="#br0" timeOffset="408050">29218 17853 8191,'-11'17'0,"2"0"5063,3-3-5063,8-4 2818,6-5-2818,19-12 0,13-4 0,-14-1 0,3 0 343,2 3 1,-1 1 0,4-7 0,-7 11 0</inkml:trace>
  <inkml:trace contextRef="#ctx0" brushRef="#br0" timeOffset="408170">29478 17838 24575,'7'9'0,"-3"0"0,-9-1 0,0 1 0,17-11 0,12-8 0,16-13 0,-14 8 0,-5 2 0</inkml:trace>
  <inkml:trace contextRef="#ctx0" brushRef="#br0" timeOffset="408289">29690 17796 8191,'2'7'0,"-5"3"5063,2 0-5063,3-1 704,21-14 1,-11 3-1,9-6 1</inkml:trace>
  <inkml:trace contextRef="#ctx0" brushRef="#br0" timeOffset="409281">28167 16854 8191,'2'-7'0,"-6"10"5063,1-2-5063,-9 14 2818,-5 19-2818,3 8 0,-1 7 0,18-4 1719,6-24-1719,27-7 0,-1-19 0,14-10 0,-17-11 6784,-11 3-6784,-13-1 0,-11 7 0,-9-3 0,-3 4 0,-12-3 0,8 10 0,1-3 0,10 9 0,6-1 0</inkml:trace>
  <inkml:trace contextRef="#ctx0" brushRef="#br0" timeOffset="409645">28293 16725 8886,'-2'17'0,"4"16"5114,4 8-5114,-4-11 0,1 0 0,1 18 0,-4-1 2713,2-19-2713,1-9 1624,3-14-1624,1-5 6238,15-18-6238,-4 0 0,12-12 0,-9 14 0,-4 5 0,-6 16 0,-4 4 0,-4 15 0,-1 1 0,-5 7 0,-3-7 0,-3-5 0,-1-11 0,7-9 0,-1-1 0,6-3 0</inkml:trace>
  <inkml:trace contextRef="#ctx0" brushRef="#br0" timeOffset="409937">28612 16825 8191,'-13'3'0,"3"1"5063,-9 10-5063,10 1 2818,-2 5-2818,10-7 1719,9 1-1719,10-5 6784,1-1-6784,4 1 0,-9-1 0,-3 6 0,-9-1 0,-11 7 0,-1-2 0,-13 5 0,8-7 0,-2-1 0,5-8 0,7-3 0,1-4 0</inkml:trace>
  <inkml:trace contextRef="#ctx0" brushRef="#br0" timeOffset="444978">3672 12757 24575,'-5'6'0,"-1"1"0,3 2 0,-2 3 0,-5 9 0,4-3 0,-6 12 0,9-11 0,-1 1 0,12-6 0,-2-7 0,6-1 0,-3-4 0,0-2 0,0 2 0,0 2 0,-2 3 0,0 6 0,0-4 0,-2 4 0,5 0 0,-5 0 0,1 0 0,-1 4 0,-7-4 0,-4 2 0,0-2 0,-10-5 0,5 2 0,-6-1 0,-7 4 0,-2 1 0,1 0 0,1-1 0,11-2 0,0-3 0,6-12 0,2 5 0,2-9 0</inkml:trace>
  <inkml:trace contextRef="#ctx0" brushRef="#br0" timeOffset="448212">4344 12506 8191,'-6'-5'0,"-3"10"5063,-1 3-5063,0 22 2818,0-3-2818,7 5 1719,5-9-1719,10-11 6784,9-4-6784,17-14 0,-3-4 0,13-13 0,-25 5 0,-3 0 0,-14 5 0,-6 4 0,-5 0 0,-6-1 0,-9 1 0,1 1 0,-1 1 0,8 2 0,7 3 0,1 0 0</inkml:trace>
  <inkml:trace contextRef="#ctx0" brushRef="#br0" timeOffset="448587">4649 12493 8191,'-7'-5'0,"0"3"5063,0 10-5063,-1 10 2818,8 8-2818,0-1 1719,14 2-1719,6-14 6784,8-1-6784,4-12 0,-11-3 0,-3-9 0,-13 1 0,-5-6 0,-8-7 0,-9-4 0,-10-7 0,-10 6 0,1 7 0,8 13 0,16 9 0,9 1 0,7 3 0</inkml:trace>
  <inkml:trace contextRef="#ctx0" brushRef="#br0" timeOffset="448898">4814 12374 8191,'-7'-2'0,"0"0"5063,2 6-5063,-1 1 2818,6 14-2818,-2-4 1719,4 5-1719,2-8 6784,7-7-6784,9-8 0,-5-3 0,5-9 0,-15-5 0,-2 1 0,-15-8 0,-3 6 0,-20 8 0,-1 6 0,-1 19 0,14-5 0,12 3 0</inkml:trace>
  <inkml:trace contextRef="#ctx0" brushRef="#br0" timeOffset="450646">4340 12763 8191,'-9'-1'0,"2"4"5063,3 4-5063,2 5 2818,2 8-2818,-4 6 1719,0 6-1719,-5-1 0,5-13 0,0-4 0</inkml:trace>
  <inkml:trace contextRef="#ctx0" brushRef="#br0" timeOffset="576513">27283 2328 24575,'23'-12'0,"12"0"0,-2 5 0,20-3 0,-23 7 0,2 1 0,5-4 0,2 2-2813,9 3 0,2 1 2813,-11-3 0,2-1 0,0 0 0,6 1 0,1 1 0,2 0 0,4-2 0,2-1 0,0 1-916,-11 1 1,0-1-1,0 1 1,1 0 915,-1 1 0,1 0 0,0 0 0,0 1 0,0 0 0,2 1 0,-1 0 0,-1 1 0,-2-1 0,0 0 0,-1 0 0,1 1 206,-1 2 0,0 0 0,0 0 0,0 0-206,1-3 0,-1 1 0,0-1 0,0 0 0,-1 1 0,0 1 0,0-1 0,0 1-684,1-2 1,0 0 0,0 0 0,1 0 683,-2 0 0,0 0 0,1 0 0,2 0 0,3-1 0,2 1 0,2 0 0,-2 0 0,-2 1 0,0 0 0,-2 0 0,-1 1 0,3-1 0,-1 0 0,4-1 0,0 0 0,-2 0 0,-2 1 0,8-1 0,-3 0 0,0-1 0,-9 0 0,0 0 0,0-1 0,1-1 0,1 0 0,0 0 0,0-1 0,1 1 0,1 1 0,0 1 0,1-1 0,-1 0 0,0-1 0,1 0 0,-1 0 0,0 1 0,1 0 0,-1 0 0,0 0 0,-1 0 0,-3 1 0,-1-1 0,0 0 0,-1 0 0,12 0 0,0-1 0,-1 2 56,-8 3 0,-1 0 0,-1 0-56,13-2 0,-4 1 1606,-10 2 0,-5-1-1606,7-2 0,-21 0 0,-18 0 0</inkml:trace>
  <inkml:trace contextRef="#ctx0" brushRef="#br0" timeOffset="577962">27443 2091 24575,'2'-12'0,"-1"-2"0,2-16 0,-3-10 0,0-15 0,0 18 0,0-1 0,0 0 0,0-2-1366,0-5 1,0-1 1365,-3-3 0,0 0 0,3-1 0,-1 0 0,-1 13 0,0-1 0,1 0-666,0 0 1,1 0 0,1 0 665,-1-3 0,0 1 0,0-1 0,0 1 0,0-1 0,0 1 0,0 2 0,0 0 0,0-1 0,0 1 0,0 0 0,0 2 0,0-12 0,0 3-505,0 2 0,0 3 505,0 5 0,0 1 0,0-20 0,0 7 1671,0 15-1671,0 2 2753,3 4-2753,-2 1 1313,3 1-1313,-2 11 0,-2-3 0,2 6 0,-2-7 0,0 4 0,0-11 0,4-1 0,1-14 0,-1 6 0,3 1 0,-5 12 0,1 7 0,1 4 0,-5 0 0,2-4 0,-5 0 0,3 3 0,-1 3 0</inkml:trace>
  <inkml:trace contextRef="#ctx0" brushRef="#br0" timeOffset="581273">27924 2712 24575,'-7'6'0,"-1"11"0,0 18 0,-1 13-974,4-17 0,0 0 974,0 0 0,0-1 628,-5 18-628,5-13 322,1-16-322,4-18 0,17-40 0,-7 14 0,0-5 0,1-3 0,2-3 0,0 0-807,4-9 1,0 2 806,-1-1 0,0 5 916,5-5-916,-3 23 0,-8 24 0,-2 7 0,1 20 0,-1-3 1695,-3 18-1695,-4-18 0,-5 3 0,-3-19 0,0-2 0,-2-9 0,4-1 0,0-1 0</inkml:trace>
  <inkml:trace contextRef="#ctx0" brushRef="#br0" timeOffset="581506">28204 2681 24575,'30'-8'0,"-7"3"0,-3 2 0,-7 3 0,-4 0 0,-4 0 0,-1 0 0</inkml:trace>
  <inkml:trace contextRef="#ctx0" brushRef="#br0" timeOffset="581778">28373 2625 8191,'-3'12'0,"2"2"5063,8 9-5063,1 9 0,-1-5 0,0 3 2818,4-23-2818,4-11 1719,7-17-1719,5-11 0,-12 12 0,-2 3 0</inkml:trace>
  <inkml:trace contextRef="#ctx0" brushRef="#br0" timeOffset="581887">28544 2603 9790,'3'1'0,"-1"2"1276,-2 6 0,0-4 0,0-1 0</inkml:trace>
  <inkml:trace contextRef="#ctx0" brushRef="#br0" timeOffset="582345">28602 2621 24575,'-9'-1'0,"0"4"0,2 4 0,3 5 0,2-2 0,4 3 0,12-12 0,0-3 0,6-7 0,-10-1 0,-3 1 0,-3 8 0,-1 12 0,-1 4 0,-1 5 0,4-9 0,2-9 0,-2 0 0,-1-4 0</inkml:trace>
  <inkml:trace contextRef="#ctx0" brushRef="#br0" timeOffset="582554">28778 2445 8191,'-9'4'0,"4"5"5063,-3 17-5063,2 21 0,1-16 0,0 1 0,4 4 0,1-2 0,-2 14 2818,11-15-2818,-1-26 1719,1-8-1719,8-18 0,-10 11 0,6-9 0</inkml:trace>
  <inkml:trace contextRef="#ctx0" brushRef="#br0" timeOffset="582825">28874 2614 8191,'-4'19'0,"0"3"5063,2 3-5063,1-5 2818,8-7-2818,4-11 1719,9-2-1719,-5-8 6784,13-14-6784,-18 5 0,2-7 0,-14 17 0,-6 8 0,1 10 0,2 2 0,5 0 0,4-2 0,7-9 0,2-3 0,4-8 0,-7 6 0,-3-3 0</inkml:trace>
  <inkml:trace contextRef="#ctx0" brushRef="#br0" timeOffset="583095">29206 2543 24575,'-15'13'0,"0"0"0,9 1 0,1-2 0,12-2 0,3-4 0,7 1 0,-4-2 0,-1 6 0,-5 2 0,-7 4 0,0-3 0,-7-2 0,0-5 0,-2-2 0,-4-3 0,7-2 0,-1 0 0</inkml:trace>
  <inkml:trace contextRef="#ctx0" brushRef="#br0" timeOffset="585098">29149 1008 8191,'-7'3'0,"4"-1"0,-1-2 0</inkml:trace>
  <inkml:trace contextRef="#ctx0" brushRef="#br0" timeOffset="586870">27894 1204 8191,'2'2'0,"0"0"0</inkml:trace>
  <inkml:trace contextRef="#ctx0" brushRef="#br0" timeOffset="587245">27663 2008 8493,'-10'2'0,"2"-2"0,0-1 0,4-1 0</inkml:trace>
  <inkml:trace contextRef="#ctx0" brushRef="#br0" timeOffset="599404">29965 2634 24575,'-22'19'0,"2"9"0,11 7 0,1-6 0,24-35 0,5-24 0,-2 6 0,1-3-254,1 1 0,-1 1 254,19-14 0,-3 19 0,-8 13 0,-11 8 0,-10 4 0</inkml:trace>
  <inkml:trace contextRef="#ctx0" brushRef="#br0" timeOffset="599778">30310 2627 24575,'-9'-9'0,"-2"0"0,1 2 0,-10 6 0,-12 7 0,-4 16 0,-6 7 0,18 6 0,8-11 0,17-7 0,23-16 0,6-13 0,17-7 0,-9-14 0,-12 9 0,-11 2 0,-12 17 0,-1 10 0,-2 21 0,0 1 0,7 11 0,-1-16 0,10-7 0,-3-11 0,-3-4 0,-3 0 0</inkml:trace>
  <inkml:trace contextRef="#ctx0" brushRef="#br0" timeOffset="600106">30407 2679 8191,'-2'17'0,"1"6"5063,-1-4-5063,4 5 2818,6-12-2818,4-9 1719,8-13-1719,1-8 6784,5-12-6784,-7 8 0,-2 24 0,-10 10 0,-1 19 0,0-7 0,5-14 0,4-5 0,11-18 0,-7-7 0,-1-7 0,-2-4 0,-1-14 0,3-2 0,-14 26 0</inkml:trace>
  <inkml:trace contextRef="#ctx0" brushRef="#br0" timeOffset="600762">31373 2616 12892,'-6'-5'0,"-1"1"4626,0 5-4626,-6 3 2030,2 16-2030,-3-4 1127,6 7-1127,8-6 3900,15 0-3900,14-8 0,18-6 0,-19-7 0,-1-2 0,7-1 0,-7-2 0</inkml:trace>
  <inkml:trace contextRef="#ctx0" brushRef="#br0" timeOffset="601305">31634 2583 8191,'-9'-9'0,"0"6"5063,1 7-5063,1 7 2818,6 6-2818,2 1 1719,10-4-1719,-3-7 6784,5-4-6784,-6-14 0,-2 0 0,-3-3 0,-4-2 0,-1 6 0,4-1 0,6 9 0,6 4 0,4 3 0,0 4 0,3 5 0,-6 8 0,1 6 0,-10 4 0,-2-7 0,1-13 0,5-26 0,10-16 0,5-12 0,-1 12 0,-5 16 0,-9 24 0,-9 11 0,-1 5 0,0-6 0,5-10 0,3-7 0,2-6 0,0-2 0,-4 1 0,-1 2 0</inkml:trace>
  <inkml:trace contextRef="#ctx0" brushRef="#br0" timeOffset="601470">31913 2635 8191,'-1'-6'0,"7"0"5063,19-3-5063,22-4 0,-13 5 0,1-1 0,-2-1 0,-1 0 0,22-5 704,-30 2 1,-16 9-1,-6 0 1</inkml:trace>
  <inkml:trace contextRef="#ctx0" brushRef="#br0" timeOffset="601644">32167 2387 8191,'-8'19'0,"-1"9"4179,-1 26-4179,7-23 0,1 1 1236,-3 3 1,0-1-1237,4 21 1880,-1-16-1880,17-20 0,-9-10 0,8-6 0</inkml:trace>
  <inkml:trace contextRef="#ctx0" brushRef="#br0" timeOffset="601906">32403 2491 8191,'-9'7'0,"2"2"5063,-2 1-5063,10 4 2818,0-3-2818,12 0 1719,1-6-1719,-1 2 6784,-2 1-6784,-9 1 0,-4 10 0,-6-4 0,-1 5 0,-5-9 0,-20-10 0,19 1 0,-13-6 0</inkml:trace>
  <inkml:trace contextRef="#ctx0" brushRef="#br0" timeOffset="604481">25353 681 24575,'-5'13'0,"1"7"0,4 11 0,-4 10 0,3 12 0,-8-5 0,8-8 0,-3-13 0,6-23 0,3-42 0,3-11-905,-3 5 1,1-2 904,1 6 0,2 2-339,1-2 1,1 3 338,7-11 0,4 14 0,-11 27 0,5 7 0,-5 11 1744,1 4-1744,-7 2 742,-2-4-742,-8 3 0,-4-5 0,-15 10 0,-2-9 0,-8 1 0,12-11 0,7-17 0,11 10 0,4-9 0</inkml:trace>
  <inkml:trace contextRef="#ctx0" brushRef="#br0" timeOffset="604738">25574 480 24575,'6'20'0,"4"5"0,-2 0 0,3 1 0,-5-3 0,1-11 0,1-6 0,4-10 0,-1-7 0,6-16 0,-6 0 0,-2 2 0,-5 11 0</inkml:trace>
  <inkml:trace contextRef="#ctx0" brushRef="#br0" timeOffset="605265">25846 448 24575,'-16'2'0,"1"1"0,6 3 0,-1 5 0,5-1 0,0 2 0,9-3 0,1-4 0,4-5 0,3-3 0,-1-10 0,2 5 0,-5-5 0,-1 16 0,-4 2 0,1 9 0,-1 2 0,4-8 0,0 0 0,6-11 0,0-4 0,13-12 0,-14 11 0,5-4 0</inkml:trace>
  <inkml:trace contextRef="#ctx0" brushRef="#br0" timeOffset="606079">26025 311 24575,'0'36'0,"-2"9"0,-3 3 0,0 5 0,10-19 0,1-10 0,7-18 0,7-9 0,8-12 0,1-3 0,3-13 0,-17 12 0,-5 15 0,-12 11 0,2 21 0,3-18 0,10-1 0,0-14 0,8-10 0,-1-3 0,-4-3 0,-5 4 0,-10 13 0,-6 5 0,-1 18 0,1-8 0,5 8 0,5-12 0,8-5 0,7-7 0,2-10 0,11-8 0,-18 10 0,1 0 0</inkml:trace>
  <inkml:trace contextRef="#ctx0" brushRef="#br0" timeOffset="606329">26436 360 8191,'-10'2'0,"3"2"5063,1 3-5063,1 2 2818,10 1-2818,3-5 1719,9 0-1719,0-5 6784,-3 4-6784,-8 5 0,-5 1 0,-7 6 0,2-6 0,-1 2 0,-2-3 0,4-4 0,-1-1 0</inkml:trace>
  <inkml:trace contextRef="#ctx0" brushRef="#br0" timeOffset="607705">25563 1058 24575,'-2'29'0,"1"-1"0,-1 4 0,1 1 0,3-2 0,1 1 0,-3-1 0,1-1 0,6 10 0,-5-13 0,5-17 0,-4-5 0,1-3 0</inkml:trace>
  <inkml:trace contextRef="#ctx0" brushRef="#br0" timeOffset="607995">25778 1183 8191,'-13'10'0,"5"-1"5063,0 11-5063,6-5 2818,7 9-2818,4-12 1719,12-4-1719,5-9 6784,-1-5-6784,-4-6 0,-12 1 0,-4-6 0,-8 4 0,-1-1 0,-14 2 0,-4 7 0,0 4 0,7 1 0,11 2 0</inkml:trace>
  <inkml:trace contextRef="#ctx0" brushRef="#br0" timeOffset="608329">26122 1161 8191,'-25'4'0,"1"2"5063,7-2-5063,4 3 2818,2 0-2818,10 2 1719,4-2-1719,10-2 6784,0-3-6784,4-2 0,1 2 0,-5 13 0,-5 5 0,-13 18 0,-1 3 0,-2-15 0,-2 1 0,-9 21 0,4-20 0,-1-1 0,-1-2 0,-1-1 0,-1-3 0,-1-1 0,-17 13 0,9-21 0,12-6 0,9-9 0</inkml:trace>
  <inkml:trace contextRef="#ctx0" brushRef="#br0" timeOffset="610304">25557 1858 8191,'-2'-8'0,"-2"12"5063,-5 10-5063,0 11 2818,4 7-2818,6-11 1719,7-3-1719,12-17 0,19-8 0,-15-5 0,2-2 1356,5 1 1,0-1 0,5-9 0,-9 9 0</inkml:trace>
  <inkml:trace contextRef="#ctx0" brushRef="#br0" timeOffset="610787">25819 1796 8191,'-17'-1'0,"4"1"5063,0 7-5063,5 4 2818,4 2-2818,5-1 1719,4-4-1719,8-9 6784,7-7-6784,-5 0 0,0-4 0,-13-1 0,11 4 0,2 4 0,10 7 0,-5 7 0,-7 11 0,-6-5 0,-5 5 0,5-19 0,1-19 0,7-16 0,8-13 0,-4 16 0,3 14 0,-11 17 0,2 14 0,-7 0 0,2-1 0,-1-2 0,1-15 0,-3 4 0,0-7 0</inkml:trace>
  <inkml:trace contextRef="#ctx0" brushRef="#br0" timeOffset="610929">26114 1653 8191,'10'0'0,"-2"-2"5063,5 5-5063,-1-3 2818,16-9-2818,-11 3 429,6-8 1,-19 9 0,-4 1 0</inkml:trace>
  <inkml:trace contextRef="#ctx0" brushRef="#br0" timeOffset="611089">26198 1517 24575,'-12'47'0,"5"6"0,3-5 0,4-1 0,2-15 0,6-14 0,-3-10 0,3-5 0</inkml:trace>
  <inkml:trace contextRef="#ctx0" brushRef="#br0" timeOffset="611362">26279 1697 24575,'-7'6'0,"5"5"0,8-3 0,6 6 0,0-3 0,-4 4 0,-9 15 0,-1-3 0,-4 4 0,0-7 0,-5-12 0,4-4 0,-1-5 0</inkml:trace>
  <inkml:trace contextRef="#ctx0" brushRef="#br0" timeOffset="620512">27446 2118 24575,'-8'17'0,"1"1"0,4-5 0,2 0 0,2-4 0,3 0 0,-4-5 0,2 0 0</inkml:trace>
  <inkml:trace contextRef="#ctx0" brushRef="#br0" timeOffset="662832">29709 2231 24575,'-5'-14'0,"-6"26"0,3 37 0,1-21 0,0 4 0,3 17 0,2-2 0,-2-2 0,4 2 0,1-42 0,7-37 0,5-15 0,-6 5 0,-4-6 0,-2 3 0,-3-3 0,-1 6 0,-2 8 0,-4 9 0,-17 14 0,14 38 0,6 16 0,1-5 0,1 4 0,1-4 0,0-1 0,1-4 0,5 14 0,6-32 0,4-30 0,8-26 0,-12-8 0,-3-4 0,0 19 0,-1 2 0,-2-15 0,-3 18 0,-10 64 0,1 5 0,-1 5 0,4 2 0,0-1 0,-5 3 0,7-18 0,26-56 0,-7-14 0,-5-3 0,0-12 0,-1 6 0,-3 8 0,-1 3 0,-1-12 0,-3 19 0,-6 41 0,-3 33 0,0 14 0,-2-15 0,1 2 0,0 1 0,0 3 0,5-12 0,6-14 0,6-23 0,-1-27 0,-2-23 0,-1 3 0,2 3 0,-3 4 0,-4 2 0,-2 16 0,-4 37 0,4 36 0,0 8 0,-2-8 0,5-17 0,0 0 0</inkml:trace>
  <inkml:trace contextRef="#ctx0" brushRef="#br0" timeOffset="674595">8990 10470 24575,'-9'44'0,"-1"8"0,5-25 0,1 0 0,-2 4 0,1 0 0,0-1 0,0 1-861,-1 24 861,4-15 0,3-18 0,1-14 0</inkml:trace>
  <inkml:trace contextRef="#ctx0" brushRef="#br0" timeOffset="674865">9087 10706 8191,'-12'14'0,"8"0"5063,-4 1-5063,13-4 2818,12-7-2818,7-14 1719,5-4-1719,-5-9 6784,-10 3-6784,-11 3 0,-6 0 0,-8 2 0,-4 6 0,-2 7 0,5 10 0,4-4 0,5 4 0</inkml:trace>
  <inkml:trace contextRef="#ctx0" brushRef="#br0" timeOffset="675154">9384 10636 24575,'-17'-2'0,"-7"1"0,5 1 0,-1 3 0,11 4 0,9-2 0,9-4 0,18-3 0,0-2 0,1 4 0,-9 22 0,-23 14 0,-1-3 0,-3 2-1038,-8 4 1,-2 0 1037,-1 7 0,-2-1 0,-2-4 0,1-2 0,3-3 0,0-3 0,-7 5 0,12-16 0,10-18 0</inkml:trace>
  <inkml:trace contextRef="#ctx0" brushRef="#br0" timeOffset="675721">9057 11643 8191,'-7'-1'0,"2"12"5063,-1 24-5063,0 6 0,1 12 2818,1-13-2818,4-8 0,0-16 0,0-8 0</inkml:trace>
  <inkml:trace contextRef="#ctx0" brushRef="#br0" timeOffset="675985">9122 11823 8191,'-9'7'0,"4"1"5063,1 3-5063,15 5 2818,-4-6-2818,12-1 1719,-8-18-1719,0-3 6784,-3-5-6784,-7 0 0,-1 3 0,-7 2 0,4 7 0,-1 1 0</inkml:trace>
  <inkml:trace contextRef="#ctx0" brushRef="#br0" timeOffset="676287">9270 11809 24575,'-4'-9'0,"-3"4"0,-3 4 0,2 6 0,2 2 0,9 6 0,8-2 0,0 1 0,5 9 0,-7 0 0,-6 24-1184,-10 10 1184,0-20 0,-3 0 0,-5 1 0,-1-1 0,2 0 0,0-1 0,-4-7 0,0-2 0,-6 9 0,10-17 0,6-14 0</inkml:trace>
  <inkml:trace contextRef="#ctx0" brushRef="#br0" timeOffset="676787">9067 12604 8191,'-2'-6'0,"2"27"5063,-7 24-5063,6-12 0,1 3 0,-3 0 0,1-2 0,5 21 704,1-17 1,0-22-1,-1-8 1</inkml:trace>
  <inkml:trace contextRef="#ctx0" brushRef="#br0" timeOffset="677055">9187 12826 24575,'-12'12'0,"3"-1"0,11-6 0,3-1 0,4-6 0,0-3 0,-4-2 0,-1-6 0,-6 3 0,-1-2 0,-3 5 0,3 2 0,-1 3 0</inkml:trace>
  <inkml:trace contextRef="#ctx0" brushRef="#br0" timeOffset="677329">9334 12761 8191,'-13'-5'0,"3"2"5063,-6 3-5063,10 5 2818,1 2-2818,13 3 1719,3-2-1719,6 0 6784,0 0-6784,-5 4 0,-3 2 0,-15 17 0,-5 9 0,-13 8 0,12-18 0,-1 0 0,-16 14 0,7-5 0,9-21 0,8-10 0</inkml:trace>
  <inkml:trace contextRef="#ctx0" brushRef="#br0" timeOffset="677825">9062 13387 24575,'-5'12'0,"1"8"0,4 19 0,-5 9-1141,0 7 1141,-1-2 93,2-20 0,4-10 0,0-15 1</inkml:trace>
  <inkml:trace contextRef="#ctx0" brushRef="#br0" timeOffset="678095">9205 13546 8191,'-13'10'0,"5"-1"5063,-2 5-5063,9-1 2818,1 1-2818,7-2 1719,4-7-1719,-1-5 6784,2-5-6784,-4-8 0,-3 0 0,-3-1 0,-7-2 0,0 8 0,-1 0 0,2 6 0</inkml:trace>
  <inkml:trace contextRef="#ctx0" brushRef="#br0" timeOffset="678371">9323 13532 8191,'-1'-5'0,"-2"-1"5063,-6 8-5063,0 0 2818,2 5-2818,2 2 1719,8 3-1719,2-2 6784,16 2-6784,-6-4 0,6 4 0,-10 0 0,-5 18 0,-13 10 0,3-13 0,-3 1 0,-7 3 0,-3 1 0,1-3 0,0-1 0,-2-4 0,1-3 0,-4 5 0,11-16 0</inkml:trace>
  <inkml:trace contextRef="#ctx0" brushRef="#br0" timeOffset="678820">9097 14147 8191,'-7'7'0,"2"16"5063,3 20-5063,2-12 0,0 1 0,0 6 0,0 1 738,0-1 0,0 0-738,0-5 0,0-3 0,0 9 0,0-18 0</inkml:trace>
  <inkml:trace contextRef="#ctx0" brushRef="#br0" timeOffset="679095">9288 14362 8191,'-9'9'0,"0"0"5063,2 0-5063,2 4 2818,7-3-2818,3-4 1719,4-6-1719,-2-7 6784,0-6-6784,-4 3 0,-1-2 0,-6 5 0,-4-1 0,2 6 0,-2-1 0</inkml:trace>
  <inkml:trace contextRef="#ctx0" brushRef="#br0" timeOffset="679395">9427 14310 8191,'-13'-5'0,"4"2"5063,-4 1-5063,6 6 2818,0 4-2818,4 2 1719,1 6-1719,6-8 6784,1 2-6784,3-7 0,5-1 0,-3 2 0,0 0 0,-9 22 0,-4-3 0,-10 22 0,-1-4 0,-9 5 0,4-6 0,5-16 0,7-9 0</inkml:trace>
  <inkml:trace contextRef="#ctx0" brushRef="#br0" timeOffset="679979">9140 15148 8191,'-4'-5'0,"1"9"5063,-2 32-5063,2 14 0,3-10 0,0 2 1227,2-5 1,1-2-1228,1 20 442,3-22 0,-4-25 1,-1-4-1</inkml:trace>
  <inkml:trace contextRef="#ctx0" brushRef="#br0" timeOffset="680221">9247 15318 8191,'-9'6'0,"0"-1"5063,4 14-5063,1-6 2818,6 10-2818,3-9 1719,2-5-1719,2-9 6784,-2-6-6784,0-6 0,-7-2 0,-2 1 0,-3 0 0,0 8 0,3 1 0</inkml:trace>
  <inkml:trace contextRef="#ctx0" brushRef="#br0" timeOffset="680522">9400 15292 8191,'-13'-2'0,"-4"1"5063,7 1-5063,6 5 2818,8-2-2818,16 4 1719,-1-6-1719,1 4 6784,-9 0-6784,-10 12 0,-7 5 0,-7 10 0,-15 14 0,3-4-714,3-12 1,-2-1 713,3-3 0,-1-1-224,-3-3 0,-1-1 224,-18 9 0,20-16 0,10-11 0</inkml:trace>
  <inkml:trace contextRef="#ctx0" brushRef="#br0" timeOffset="681713">2766 10561 8191,'-6'2'0,"-2"8"5063,3 12-5063,-1 12 0,6 19 0,5-5 0,-1-1 0,5-9 704,-5-6 1,0-14-1,-4-4 1</inkml:trace>
  <inkml:trace contextRef="#ctx0" brushRef="#br0" timeOffset="682004">2954 10748 8191,'-4'9'0,"-1"0"5063,-3 4-5063,3-3 2818,3 2-2818,6-5 1719,1-2-1719,7-6 6784,5-10-6784,4-5 0,-6-5 0,-3 1 0,-14 6 0,-6 6 0,-6 4 0,0 6 0,6-2 0,4 2 0</inkml:trace>
  <inkml:trace contextRef="#ctx0" brushRef="#br0" timeOffset="682297">3225 10699 8191,'-24'-1'0,"-1"-1"5063,3-2-5063,7 4 2818,15 3-2818,8 7 1719,2-3-1719,3 3 6784,-6 3-6784,-6 7 0,-6 5 0,-13 9 0,-16 9 0,13-19 0,-1-1 0,-3-1 0,-1-2 0,-18 11 0,20-17 0,10-11 0</inkml:trace>
  <inkml:trace contextRef="#ctx0" brushRef="#br0" timeOffset="682825">2870 11782 9732,'-4'6'0,"-1"5"5107,2 9-5107,-4 12 2577,6 8-2577,-3 0 378,7-8 0,-3-16 0,3-9 1</inkml:trace>
  <inkml:trace contextRef="#ctx0" brushRef="#br0" timeOffset="683111">2955 11920 8191,'-6'5'0,"1"1"5063,-2 5-5063,6-2 2818,1 4-2818,10-3 1719,1-5-1719,6-2 6784,3-15-6784,-5 3 0,-4-10 0,-9 9 0,-10-4 0,-10 9 0,-1 2 0,3 4 0,9 2 0</inkml:trace>
  <inkml:trace contextRef="#ctx0" brushRef="#br0" timeOffset="683378">3181 11836 24575,'-17'0'0,"-1"2"0,5 1 0,0 2 0,8 1 0,9 2 0,12 1 0,9 1 0,0-3 0,2 7 0,-13 12 0,-6 17 0,-12-13 0,-4 2 0,-2 2 0,-3 1 0,-7 4 0,-3 0 0,0 1 0,-1-1-259,-1-4 1,0-3 0,-5 9 0,12-18 0</inkml:trace>
  <inkml:trace contextRef="#ctx0" brushRef="#br0" timeOffset="683829">3003 12638 8191,'-7'4'0,"5"5"5063,0 18-5063,9 13 0,-1 14 1409,-3-20 0,0 0-1409,-1-2 0,0-1 0,1 18 0,-3-20 0,3-22 0</inkml:trace>
  <inkml:trace contextRef="#ctx0" brushRef="#br0" timeOffset="684070">3143 12823 8191,'-7'26'0,"-1"4"5063,8-5-5063,-1-3 2818,13-7-2818,0-14 1719,8-12-1719,-5-2 6784,-3-7-6784,-10 3 0,-6 3 0,-8 3 0,3 8 0,0 1 0,5 4 0</inkml:trace>
  <inkml:trace contextRef="#ctx0" brushRef="#br0" timeOffset="684362">3374 12817 8191,'-33'-2'0,"6"1"5063,15-1-5063,7 6 2818,2 0-2818,8 3 1719,6 3-1719,2-2 6784,7 9-6784,-6 5 0,-3 20 0,-12 6 0,-3-15 0,-2 2-380,-4-3 0,-1-1 380,-2 0 0,0-1 0,-11 17 0,10-23 0,7-10 0</inkml:trace>
  <inkml:trace contextRef="#ctx0" brushRef="#br0" timeOffset="684833">3024 13920 8191,'5'5'0,"-3"15"5063,1 20-5063,-3-10 0,0 2 0,0 3 0,0 0 0,0 1 0,0-3 0,0 8 0,0-14 0</inkml:trace>
  <inkml:trace contextRef="#ctx0" brushRef="#br0" timeOffset="685154">3294 14053 8191,'-9'2'0,"0"2"5063,4 4-5063,1 4 2818,6 1-2818,0 0 1719,12-11-1719,-5-2 6784,6-12-6784,-10 2 0,-5-6 0,-5 8 0,-6-2 0,-3 7 0,1 2 0,4 2 0,5 1 0</inkml:trace>
  <inkml:trace contextRef="#ctx0" brushRef="#br0" timeOffset="685471">3463 14015 24575,'-18'-3'0,"-2"11"0,8-1 0,1 8 0,23-6 0,6-4 0,14 2 0,-10 1 0,1 12 0,-21 25 0,-1 5-768,-7-14 0,-4 2 768,3-3 0,-2 0-493,-4 0 1,0 0 492,1-4 0,-2-1-178,0-4 1,-1-3 177,-17 14 0,15-17 0,1-8 0</inkml:trace>
  <inkml:trace contextRef="#ctx0" brushRef="#br0" timeOffset="700411">27286 723 24575,'-9'0'0,"32"5"0,13-4 0,3-1 0,5-1 0,6-4 0,0-2-1342,-2 1 1,-2-1 1341,-1-2 0,-6 2 852,-8 6-852,-33 7 0,-20 5 0,-9 0 0,-4 0 0,-2 0-525,-5 4 0,-1-2 525,5-6 0,0-2 0,3 4 0,2-4 0,-19-9 1280,27 2-1280,23-12 0,34 3 0,-5 0 1601,0 7-1601,2-3 0,-20 6 0,12-3 0</inkml:trace>
  <inkml:trace contextRef="#ctx0" brushRef="#br0" timeOffset="701363">29412 672 8191,'-9'0'0,"0"2"5063,0 3-5063,1 5 2818,1 4-2818,6-1 1719,3 0-1719,15-8 6784,11-6-6784,12-4 0,3-12 0,-16 2 0,-10-4 0,-18 7 0,-8 4 0,-18 8 0,-6 6 0,-10 13 0,16 0 0,12-1 0,20-7 0,20-6 0,15-12 0,1-2 0,-6-6 0,-22 3 0,-17 4 0,-14 4 0,-14 9 0,-4 10 0,9 0 0,24 2 0,5-12 0,12-1 0</inkml:trace>
  <inkml:trace contextRef="#ctx0" brushRef="#br0" timeOffset="704555">27727 1941 8191,'1'-6'0,"4"1"1265,11-12 1,-8 11 0,8-6 0</inkml:trace>
  <inkml:trace contextRef="#ctx0" brushRef="#br0" timeOffset="704689">28206 1671 8191,'-13'3'0,"15"-5"1265,19-16 1,-6 10 0,12-6 0</inkml:trace>
  <inkml:trace contextRef="#ctx0" brushRef="#br0" timeOffset="704802">28577 1440 8191,'-8'-11'0,"9"0"0,3 6 0,3 0 0</inkml:trace>
  <inkml:trace contextRef="#ctx0" brushRef="#br0" timeOffset="704941">28860 1178 24575,'-1'-4'0,"6"-4"0,21-3 0,-13 3 0,8 0 0</inkml:trace>
  <inkml:trace contextRef="#ctx0" brushRef="#br0" timeOffset="705062">29147 1007 24575,'2'-16'0,"2"2"0,13 2 0,-9 6 0,6-1 0</inkml:trace>
  <inkml:trace contextRef="#ctx0" brushRef="#br0" timeOffset="705162">29386 873 8191,'-9'4'0,"1"-2"0</inkml:trace>
  <inkml:trace contextRef="#ctx0" brushRef="#br0" timeOffset="706100">27390 2225 8191,'18'-29'0,"11"-5"2492,-4 4 0,2-1-2492,6-3 0,2-1 0,-6 8 0,1-1 0,1-1 435,6-7 0,0-1 1,3-2-436,-6 6 0,1-2 0,2 0 0,0 0-431,-2 2 0,0 0 0,1 0 0,1-1 0,0-1 431,-4 3 0,1-1 0,-1 0 0,2 0 0,0 0 0,0 1 276,4-1 1,0 0 0,1 1 0,0 0 0,1 0 0,-1-1-277,0-1 0,0 0 0,0-1 0,1 1 0,-1 0 0,1 1-542,-1 2 1,2 1 0,-1 0 0,0 0-1,0 1 1,-1 0 541,6-4 0,-1 0 0,0 0 0,-1 1 0,1 1-58,-2 0 1,0 2 0,0-1-1,-1 1 1,0 1 57,-2 2 0,-1 1 0,0 0 0,-1-1 0,0 1 0,8-8 0,-1 1 0,-1-1 0,0 0 155,-1 2 0,0-1 0,0 1 0,-3 0-155,-2 0 0,-1 0 0,-35 29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54:14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15221 9644 24575,'-16'-6'0,"1"4"0,-4 6 0,-9 11 0,-19 5 0,21-3 0,2 0 0,-13 5 0,11 2 0,29-14 0,11-2 0,31-2 0,-18-2 0,2 1 0,7-2 0,-2 4 0,-6 7 0,-5 4 0,0 11 0,-32 22 0,-19-14 0,-11 2 0,10-14 0,11-26 0,10 3 0,8-16 0</inkml:trace>
  <inkml:trace contextRef="#ctx0" brushRef="#br0" timeOffset="1290">13692 9867 8191,'-4'-6'0,"-1"6"5063,-5 9-5063,-2 11 2818,-3 12-2818,2 1 1719,6-1-1719,8-12 6784,23-7-6784,13-17 0,-5-3 0,4-5 0,1-8 0,4-6 0,-3 0 0,4 0 0,-1-1 0,-8 4 0,0-2 0,-10 4 0,-13 0 0,-16 16 0,-21 17 0,5 13 0,4 5 0,5 15 0,14-18 0,15-1 0,13-17 0,11-10 0,7-12 0,1-13 0,-21 9 0,-4-1 0</inkml:trace>
  <inkml:trace contextRef="#ctx0" brushRef="#br0" timeOffset="1448">14196 9490 24575,'-14'28'0,"6"10"0,5 16 0,4-23 0,3 0 0,2-3 0,2-1 0,9 16 0,2-18 0,-7-13 0,-4-10 0</inkml:trace>
  <inkml:trace contextRef="#ctx0" brushRef="#br0" timeOffset="1616">14374 9471 8191,'-18'26'0,"6"10"2531,2-3 1,2 3-2532,6-1 0,3 1 0,-2 6 0,3-1 1125,4-9 0,2-1-1125,2-2 0,-1-2 0,3-3 0,0-7 0</inkml:trace>
  <inkml:trace contextRef="#ctx0" brushRef="#br0" timeOffset="3676">11392 9656 8191,'-6'-13'0,"1"0"5063,-1 12-5063,-10 15 0,-5 28 0,5-11 0,0 3 1409,3 7 0,3 3-1409,0 1 0,3 1 0,5-3 0,4-1 625,3-6 0,4-3-625,1-5 0,4-4 6552,17 7-6552,10-17 0,-22-7 0,2-7 0</inkml:trace>
  <inkml:trace contextRef="#ctx0" brushRef="#br0" timeOffset="3833">11271 10045 8191,'10'-3'0,"10"-7"998,9-2 0,2-1 0,0-4 1,9 2-1</inkml:trace>
  <inkml:trace contextRef="#ctx0" brushRef="#br0" timeOffset="4256">11564 9914 8191,'13'18'0,"-2"7"5063,-8-3-5063,0 3 2818,2-1-2818,-1-11 1719,9-21-1719,5-13 0,6-28 6784,1 11-6784,-5 29 0,0 18 0,-6 36 0,-3-18 0,-4-1 0,14-30 0,4-19 0,-9 2 0,-1-4 0,-1 0 0,-3 0 0,1-12 0,-7 20 0,-6 21 0,1 16 0,-3 19 0,10-4 0,-1 0 0,6-20 0,0-11 0,8-11 0,-3-3 0,-2 1 0,-10 2 0</inkml:trace>
  <inkml:trace contextRef="#ctx0" brushRef="#br0" timeOffset="4391">11955 9951 8191,'17'-5'0,"9"-3"4689,21-7-4689,-20 5 0,0-1 0,0-4 0,-3 0 0,7-1 0,-14 3 0</inkml:trace>
  <inkml:trace contextRef="#ctx0" brushRef="#br0" timeOffset="4557">12152 9666 8191,'-14'11'0,"-4"22"4629,12-1-4629,3 0 0,2 2 0,3-6 0,2 0 0,0 4 0,2-2 2870,7 7-2870,-3-15 0,-2-17 0,-4-5 0</inkml:trace>
  <inkml:trace contextRef="#ctx0" brushRef="#br0" timeOffset="4701">12319 9817 8191,'-21'34'0,"5"-4"5063,7-13-5063,8-4 704,10-15 1,-5 4-1,7-13 1</inkml:trace>
  <inkml:trace contextRef="#ctx0" brushRef="#br0" timeOffset="5066">12370 9773 8191,'1'32'0,"1"-10"5063,-5-3-5063,5-10 2818,2-6-2818,3-4 1719,5-16-1719,1-5 6784,0 7-6784,-2 9 0,-7 24 0,1 0 0,-2 2 0,4-11 0,10-12 0,13-17 0,7-8 0,-7 1 0,-16 14 0,-13 14 0,-6 11 0,3 2 0,10-2 0,1-7 0,12-14 0,-11 4 0,0-5 0</inkml:trace>
  <inkml:trace contextRef="#ctx0" brushRef="#br0" timeOffset="5192">12689 9727 8191,'-10'25'0,"3"-1"5063,3-11-5063,4 0 2818,17-15-2818,5-13 0,-4 4 0,-1-5 0</inkml:trace>
  <inkml:trace contextRef="#ctx0" brushRef="#br0" timeOffset="5349">12799 9463 24575,'-10'9'0,"4"23"0,4 13 0,1-6 0,2 4 0,-2 0 0,2 1 0,1 2 0,1-1 0,-1-12 0,0-3 0,7 15 0,-5-29 0,-2-8 0</inkml:trace>
  <inkml:trace contextRef="#ctx0" brushRef="#br0" timeOffset="6098">15271 9741 8191,'-4'9'0,"9"-4"5063,15-1-5063,20-13 0,-13 4 0,1-1 0,3-4 0,-1-1 0,19-7 704,-15 3 1,-18 7-1,-12 4 1</inkml:trace>
  <inkml:trace contextRef="#ctx0" brushRef="#br0" timeOffset="6265">15469 9545 24575,'-7'9'0,"7"16"0,-6 25 0,9-15 0,2 2 0,-7 8 0,0 1-585,6-6 0,2-2 585,-1-8 0,1-2 71,9 7 1,-2-23 0,-6-7-1</inkml:trace>
  <inkml:trace contextRef="#ctx0" brushRef="#br0" timeOffset="6516">15647 9787 8191,'-13'8'0,"0"-3"5063,-3 11-5063,5-2 2818,6-4-2818,6-2 1719,17-16-1719,7-12 6784,12-13-6784,-9 10 0,-2 11 0,-14 18 0,0 15 0,-9-2 0,5-1 0,-3-8 0,0-8 0,-1 0 0</inkml:trace>
  <inkml:trace contextRef="#ctx0" brushRef="#br0" timeOffset="6652">15819 9761 24575,'13'-15'0,"14"-10"0,8-13 0,-8-7 0,-9 17 0,-18 7 0</inkml:trace>
  <inkml:trace contextRef="#ctx0" brushRef="#br0" timeOffset="6948">15925 9494 8191,'-10'-3'0,"1"7"5063,0 15-5063,4 6 2818,1 14-2818,8 14 0,-3-3 0,8 3 0,3-15 1719,-1-12-1719,1-6 6784,2-12-6784,-4-6 0,15-19 0,-5-10 0,0-15 0,-8 8 0,-12 15 0,0 20 0,0 26 0,9 7 0,-2-1 0,10-10 0,4-16 0,-10-7 0,3 0 0</inkml:trace>
  <inkml:trace contextRef="#ctx0" brushRef="#br0" timeOffset="52090">3242 11680 8191,'5'1'0,"20"2"4194,7-11-4194,0 4 0,4 1 0,6-2 0,1-1 0,6 3 0,2 0 0,-2-3 0,1 2 468,-1 3 1,0 0-469,-3-4 0,-1 0 705,-1 4 1,-3 1-706,-8-1 0,-3 0 1317,15 5 0,-29 0 1,-8-2-1</inkml:trace>
  <inkml:trace contextRef="#ctx0" brushRef="#br0" timeOffset="52365">3870 11447 8191,'25'-7'0,"7"9"2531,1-1 1,2 4-2532,-2 7 0,-1 2 0,-2 0 0,-3 3 1409,1 14 0,-6 3-1409,-12-7 0,-4 0 0,0 8 0,-5-1 501,-7-6 0,-7-2-501,-8 3 0,-6-1 0,-4 0 0,-1-1 0,7-7 0,2-2 0,-19 8 0</inkml:trace>
  <inkml:trace contextRef="#ctx0" brushRef="#br0" timeOffset="53693">5225 11702 8191,'-6'2'0,"-5"0"5063,-16 3-5063,-6 8 0,6-1 0,-1 3 0,-1 2 0,1 2 0,-3 3 0,2-1 0,-7 6 2818,33-3-2818,34-19 0,-2-3 0,3 0 859,3-2 1,0 0-860,-3 4 0,-1 0 0,12 2 6784,-21 11-6784,-29 0 0,-19 11 0,-13 5-288,15-15 1,-1-1 287,-17 8 0,23-19 0,6-4 0,18-10 0</inkml:trace>
  <inkml:trace contextRef="#ctx0" brushRef="#br0" timeOffset="54085">5458 11788 8191,'-10'24'0,"4"21"1767,1-15 0,1 3-1767,3 11 0,1 3 0,-2 3 0,-1 0 0,-2 3 0,-1 0 0,3-5 0,-1-3 0,-4-8 0,0-4 2974,3 0-2974,1-54 0,8-8 0,3-8 0,-1-15 0,2-4 413,-1 12 1,1-2 0,1 0-414,1-1 0,0 1 0,1 1 1381,-2 7 0,0 1 1,1 2-1382,4-4 0,0 6 1529,5 6-1529,7 39 0,-9 22 0,-2-4 0,-1 4 0,-4 0 0,-4 3 0,-1 5 0,-3-1 0,-3-8 0,-3-3 0,-8 17 970,-2-21-970,1-31 498,7-22 0,-1 6 0,7-7 0</inkml:trace>
  <inkml:trace contextRef="#ctx0" brushRef="#br0" timeOffset="54374">5991 11835 8191,'-6'5'0,"-5"-6"5063,1-1-5063,-6-3 2818,-4 9-2818,1 2 1719,-1 2-1719,9 3 6784,9-3-6784,8 0 0,12-3 0,20-12 0,-3-2 0,10-6 0,-19 7 0,-3 7 0,-11 6 0,-2 2 0,-6 2 0,3-2 0,-4-2 0,1-3 0</inkml:trace>
  <inkml:trace contextRef="#ctx0" brushRef="#br0" timeOffset="54517">6131 11806 24575,'42'-27'0,"7"2"0,-8 11 0,-2-2 0,-23 12 0,-8-2 0</inkml:trace>
  <inkml:trace contextRef="#ctx0" brushRef="#br0" timeOffset="54690">6302 11493 24575,'4'27'0,"2"18"0,-6-12 0,0 4 0,3 5 0,-2 0 0,-6-2 0,0-2 0,6 17 0,-1-24 0,4-23 0,0-6 0</inkml:trace>
  <inkml:trace contextRef="#ctx0" brushRef="#br0" timeOffset="54807">6488 11742 8191,'0'23'0,"-4"3"5063,3 6-5063,0-11 704,9-3 1,-4-13-1,3-3 1</inkml:trace>
  <inkml:trace contextRef="#ctx0" brushRef="#br0" timeOffset="54925">6559 11602 24575,'-8'6'0,"4"1"0,9 2 0,-3-4 0,2-1 0</inkml:trace>
  <inkml:trace contextRef="#ctx0" brushRef="#br0" timeOffset="55173">6724 11656 8191,'-21'2'0,"-2"6"5063,13-4-5063,-1 6 2818,9-1-2818,4-4 1719,9-1-1719,15-13 6784,1 0-6784,18-9 0,-18 9 0,-2 4 0,-14 20 0,-5 1 0,0 7 0,-1-9 0,6-8 0,-7-3 0,4-5 0</inkml:trace>
  <inkml:trace contextRef="#ctx0" brushRef="#br0" timeOffset="55334">6965 11359 8191,'8'18'0,"0"21"1027,-4 7 0,-2 6-1027,-2 2 0,0 2 1001,1-18 1,0 1 0,0-2-1002,-1 8 0,0-5 0,6 6 0,-1-26 0</inkml:trace>
  <inkml:trace contextRef="#ctx0" brushRef="#br0" timeOffset="56085">8027 11762 8191,'-4'-7'0,"-1"0"5063,-4 8-5063,-7 9 2818,1 17-2818,-1 3 1719,11-1-1719,16-7 6784,31-16-6784,-15-6 0,2-3 0,7-3 0,-2-4 0,14-17 0,-16-5 0,-31 0 0,-10 4 0,-21 7 0,-7 5 0,-3 11 0,23 1 0,39 4 0,5 0 0,3 0 0,14 0 0,-4 0 0</inkml:trace>
  <inkml:trace contextRef="#ctx0" brushRef="#br0" timeOffset="56232">8400 11689 8191,'28'19'0,"-4"5"5063,-12-2-5063,-5 8 2818,-9-15-2818,13-10 1719,2-25-1719,19-18 0,-15 11 0,1 4 0</inkml:trace>
  <inkml:trace contextRef="#ctx0" brushRef="#br0" timeOffset="56565">8995 11654 8191,'-21'-10'0,"8"6"5063,-12-11-5063,4 10 2818,-5 5-2818,4 2 1719,6 10-1719,18 2 6784,20 0-6784,8-2 0,24-7 0,0 0 0,1 3 0,-17 1 0,-20 22 0,-27 3 0,-3-4 0,-3 1 0,-6 2 0,-1-1 0,-3 5 0,-1 0 0,-5 1 0,0-3 0,6-9 0,1-3 0,-18 11 0,24-22 0,10-12 0</inkml:trace>
  <inkml:trace contextRef="#ctx0" brushRef="#br0" timeOffset="57148">9437 11555 8191,'-6'1'0,"-5"0"5063,-3-3-5063,-3 5 2818,4 1-2818,0 4 1719,6 1-1719,5 3 6784,5-2-6784,21-1 0,6-5 0,23-9 0,-5 4 0,-8-1 0,-10 5 0,-18 8 0,-3 1 0,-7 1 0,-2 0 0,7-22 0,11-8 0,12-24 0,12 11 0,-5 1 0,-5 25 0,-14 6 0,-10 18 0,-6 2 0,1 3 0,-1-5 0,5-11 0,4-11 0,11-15 0,13-11 0,8-1 0,-8 8 0,-5 16 0,-18 13 0,-3 10 0,-9 1 0,-1 5 0,-2-15 0,3-1 0</inkml:trace>
  <inkml:trace contextRef="#ctx0" brushRef="#br0" timeOffset="57465">10018 11536 8409,'1'4'0,"6"-1"4752,26-6-4752,-4 3 0,4-1 0,5-1 0,3-1 0,6 3 0,-3 0 1414,-14 1 1,-3 1-1415,9 6 1731,-36 2-1731,-13 9 6487,-8-1-6487,-3 6 0,4 4 367,8-7-367,4 0 0,23-9 0,2-15 0,22-7 0,1-9 0,-14 5 0,-6 5 0</inkml:trace>
  <inkml:trace contextRef="#ctx0" brushRef="#br0" timeOffset="57690">10529 11567 8191,'-9'-7'0,"-4"2"5063,3 7-5063,-3 3 2818,6 4-2818,17 3 0,12-6 0,31-4 859,-22-6 1,2-3-860,8 1 0,1 0 0,-6 0 0,-1 1 3392,-3 3 0,-3 2-3392,4 5 0,-16 4 0,-11-4 0,-3-1 0,1-4 0</inkml:trace>
  <inkml:trace contextRef="#ctx0" brushRef="#br0" timeOffset="57840">10922 11512 24575,'13'-8'0,"0"0"0,4-4 0,-3 2 0,-6 4 0,-4 2 0</inkml:trace>
  <inkml:trace contextRef="#ctx0" brushRef="#br0" timeOffset="57998">10952 11235 8191,'-8'30'0,"-1"23"2505,2-15 0,-1 2-2505,-1 6 0,0 1 0,0-3 0,0-3 1412,3-9 1,1-3-1413,2 6 431,11-20 0,-4-11 1,4-4-1</inkml:trace>
  <inkml:trace contextRef="#ctx0" brushRef="#br0" timeOffset="58124">11127 11610 8191,'-13'21'0,"0"2"5063,5-9-5063,6-5 0,1-1 0,5-8 0</inkml:trace>
  <inkml:trace contextRef="#ctx0" brushRef="#br0" timeOffset="58625">11199 11496 8191,'-13'0'0,"2"4"5063,9 1-5063,8 5 2818,5-5-2818,6 0 1719,0-5-1719,-3 0 6784,-16 11-6784,-1-4 0,-11 8 0,8-6 0,3 0 0,15-11 0,6-3 0,7-9 0,-5 4 0,-3 7 0,-4 4 0,-1 9 0,3 9 0,-10 0 0,0 1 0,-4-8 0,2-9 0,5-7 0,18-12 0,11-4 0,-10 9 0,1 3 0,20 4 0,-1 14 0,-16 17 0,-4 4 0,-9 3 0,-6-15 0,-8-4 0,0-13 0</inkml:trace>
  <inkml:trace contextRef="#ctx0" brushRef="#br0" timeOffset="59516">13271 11487 8191,'-6'-5'0,"-5"3"5063,-2 2-5063,-14 13 0,-3 16 0,10-10 0,1 2 2818,-7 22-2818,14-3 0,31-10 0,4-18 0,6-6 0,9-6 0,3-4 0,5-3 0,0-5 528,-4-6 0,-3-2-528,-12 7 0,-3-1 6456,2-10-6456,-25 13 0,-4 11 0,-4 6 0,0 4 0,9 6 991,5-7-991,21-5 0,12-12 0,-15-4 0,0 0 0,8-2 0,-10-4 0</inkml:trace>
  <inkml:trace contextRef="#ctx0" brushRef="#br0" timeOffset="59698">13807 11142 8191,'-9'-5'0,"1"8"5043,-1 20-5043,-5 30 0,6-15 0,-1 2 0,0 10 0,0 0 1410,0-3 1,1-1-1411,4-3 0,2-3 0,0 8 430,10-19 0,-4-21 1,4-8-1</inkml:trace>
  <inkml:trace contextRef="#ctx0" brushRef="#br0" timeOffset="59860">13936 11225 8191,'-8'11'0,"-4"20"1874,6-6 0,-1 5-1874,-4 10 0,1 4 0,6 2 0,1 1 0,-4 0 0,3-3 0,10-9 0,1-4 0,-4 7 0,9-21 0</inkml:trace>
  <inkml:trace contextRef="#ctx0" brushRef="#br0" timeOffset="60290">14996 11536 8191,'-10'-5'0,"-16"21"4980,0 2-4980,-13 21 2829,21-10-2829,8-3 1729,22-10-1729,21-7 0,-2-9 0,0-3 0,6 1 0,4-8 0</inkml:trace>
  <inkml:trace contextRef="#ctx0" brushRef="#br0" timeOffset="60498">15327 11203 8191,'-17'14'0,"-5"22"1550,6-2 0,0 5-1550,-4 9 0,0 3 0,9-13 0,0 1 0,1-1 0,-6 14 0,3-3 0,9-9 0,3-3 3002,5 5-3002,20-30 485,7-20 1,-11 1-1,1-6 1</inkml:trace>
  <inkml:trace contextRef="#ctx0" brushRef="#br0" timeOffset="60999">15376 11566 8191,'-10'12'0,"6"-1"5063,-13 28-5063,13-14 2818,3-1-2818,9-15 1719,17-10-1719,8-9 0,-8-3 0,-1-3 0,19-13 0,-5-4 6784,-23 18-6784,-9 19 0,-14 11 0,7 9 0,3-11 0,9-7 0,9-6 0,8-16 0,11 1 0,-4-6 0,-8 3 0,-10 5 0,-18 4 0,0 9 0,-4 5 0,5 4 0,8 1 0,11-1 0,19 6 0,-5-2 0,-1 0 0,7 9 0,2 14 0,-53-14 0,1 2 0,-5-9 0,6-5 0,5-12 0,1 3 0,4-5 0</inkml:trace>
  <inkml:trace contextRef="#ctx0" brushRef="#br0" timeOffset="61132">15949 11579 24575,'20'-4'0,"8"-1"0,5-6 0,8-8 0,-19 5 0,-4 1 0,-14 9 0</inkml:trace>
  <inkml:trace contextRef="#ctx0" brushRef="#br0" timeOffset="61293">16106 11243 8191,'-7'24'0,"-1"21"1781,1-15 0,-1 3-1781,-1 9 0,0 1 1303,-1-7 1,-1-1-1304,3-4 0,0-2 483,-1 9 1,6-20 0,3-4 0</inkml:trace>
  <inkml:trace contextRef="#ctx0" brushRef="#br0" timeOffset="61707">16113 11662 24575,'15'-16'0,"0"5"0,2-9 0,-5 5 0,-4-2 0,-5 4 0,-5 4 0,-1 13 0,-4 5 0,7 15 0,3-6 0,10 1 0,15-11 0,18-5 0,-18-5 0,1-1 0,26 2 0,-23 1 0,-17 4 0,-13 9 0,-5 1 0,3-1 0,1-4 0,14-13 0,27-12 0,-6 1 0,4-2 0,10-2 0,2 2-755,-17 5 1,2 2-1,-2 1 755,13 1 0,-4 3 0,3 1 0,-20 9 0</inkml:trace>
  <inkml:trace contextRef="#ctx0" brushRef="#br0" timeOffset="111223">3369 13825 8191,'14'-19'0,"10"0"0,4 0 1662,2 1 0,3 1-1662,13-2 0,0 4 1118,-10 8 1,-2 4-1119,0 3 0,0 0 399,-2 0 0,-3 0 1,5 0-1,-6 0 0</inkml:trace>
  <inkml:trace contextRef="#ctx0" brushRef="#br0" timeOffset="111623">3967 13532 8191,'19'4'0,"6"-5"5063,22 11-5063,-7-1 0,1 9 2818,-18 13-2818,-6 0 0,-21 14 0,-16-2 859,3-18 1,-3 0-860,-4 2 0,-1-1 0,1-1 0,1-3 0,-5 6 0,11-11 0</inkml:trace>
  <inkml:trace contextRef="#ctx0" brushRef="#br0" timeOffset="112690">5038 13724 8191,'-9'-2'0,"0"4"5063,1 7-5063,-5 17 2818,4 8-2818,4 6 1719,3-12-1719,21-9 6784,0-18-6784,26-12 0,-1-14-367,-18 5 1,-1-1 366,9-17 0,-11 4 0,-14 14 0,-8 19 0,0 13 0,-8 26 0,6 10 0,0 0 0,6-13 733,7-17-733,8-17 0,-1-5 0,13-13 0,-3-8 0,2-2 0,-4 5 0,-8 25 0,-9 12 0,-7 17 0,-6-7 0,-1-5 0,9-14 0,4-7 0,17-20 0,15-7 0,-18 8 0,0 0 0,6 3 0,-2 2 0,5-6 0,-6 17 0,-22 9 0,0 14 0,-4-4 0,0 9 0,0-11 0,4-4 0,-3-5 0,3-4 0</inkml:trace>
  <inkml:trace contextRef="#ctx0" brushRef="#br0" timeOffset="112823">5778 13599 8191,'-14'-7'0,"5"6"1265,7 6 1,3 0 0,1-1 0</inkml:trace>
  <inkml:trace contextRef="#ctx0" brushRef="#br0" timeOffset="113232">5991 13673 8191,'-7'5'0,"-3"2"5063,-4-2-5063,3 6 2818,4 2-2818,4 4 1719,2-3-1719,4 2 6784,2-3-6784,-1 11 0,-6 14 0,-8 4 0,5-13 0,-1 2 0,-4-4 0,1 1 0,3 26 0,-6-14 0,13-15 0,2-25 0,4-14 0,7-18 0,-4-8 0,-1-6 0,-5 12 0,-6 7 0,-2 17 0,-7 5 0,5 3 0,-1 2 0</inkml:trace>
  <inkml:trace contextRef="#ctx0" brushRef="#br0" timeOffset="113757">6114 13813 8191,'-5'3'0,"3"2"5063,-3 12-5063,6-3 2818,1-6-2818,5-4 1719,12-11-1719,16-4 0,13-12 0,-21 11 0,1-1 0,18-10 6784,-19 16-6784,-14 6 0,-11 17 0,-7-3 0,7 1 0,0-4 0,4-7 0,14-9 0,8-10 0,18-8 0,-17 5 0,-1-2 0,-2 3 0,-1 0 0,10-15 0,-22 16 0,-17 20 0,-6 7 0,3 13 0,5-4 0,6 1 0,14-8 0,17-16 0,-5-2 0,1-2 0,2-5 0,-1-1 0,15-4 0,-19 4 0</inkml:trace>
  <inkml:trace contextRef="#ctx0" brushRef="#br0" timeOffset="113934">7115 13106 8191,'-7'-1'0,"-3"7"5063,-2 26-5063,3-4 0,0 5 0,-2 9 0,0 2 735,1 6 0,2 0-735,1-10 0,2-2 1894,5 15-1894,9-25 1550,12-23 1,-10-1 0,3-7-1</inkml:trace>
  <inkml:trace contextRef="#ctx0" brushRef="#br0" timeOffset="114240">7187 13465 8191,'-8'10'0,"-1"1"5063,1 13-5063,5-5 2818,4-1-2818,23-6 1719,6-13-1719,17-8 0,1-17 6784,-5-8-6784,-11 4 0,-14 20 0,-17 18 0,-6 30 0,-2-8 0,-1 2 0,2 9 0,0 2 0,-3 10 0,1 1-1331,2-16 0,1 0 0,-2 0 1331,-3 17 0,-3-2 0,0-6 0,-2-3-279,-2-9 0,-1-6 279,-21 7 0,-10-23 0,21-10 0,1-8 0</inkml:trace>
  <inkml:trace contextRef="#ctx0" brushRef="#br0" timeOffset="114998">8811 13633 24575,'13'3'0,"20"-7"0,8-4 0,-10-1 0,0-2 0,-3 1 0,-2-1 0,12-12 0,-18 8 0,-19 3 0,-19 3 0,-10 8 0,-12 11 0,6 18 0,6 17 0,23 3 0,18-3 0,29-11 0,-14-27 0,3-4 0,8-3 0,-2-2 0,6-5 0,-9-3 0</inkml:trace>
  <inkml:trace contextRef="#ctx0" brushRef="#br0" timeOffset="115157">9324 13519 24575,'7'6'0,"12"10"0,6 3 0,12 9 0,-5-2 0,-6-6 0,-13-8 0,-6-7 0</inkml:trace>
  <inkml:trace contextRef="#ctx0" brushRef="#br0" timeOffset="115299">9448 13585 8191,'-21'-14'0,"-6"11"5063,-2 27-5063,-8 12 0,20-12 0,3 1 704,-6 24 1,11-23-1,9-6 1</inkml:trace>
  <inkml:trace contextRef="#ctx0" brushRef="#br0" timeOffset="115708">9624 13554 8191,'3'12'0,"-3"21"3914,-2 16-3914,0-10 0,-2 5 0,-4 8 0,-2 2 0,4-16 0,0 1 0,0 0 0,-2 0 0,-1 0 0,2-2 0,-2 7 0,0-4 0,-6 10 2943,6-28-2943,0-39 0,4-22 0,4-3 0,3-6-93,2 11 1,2-2-1,2-1 93,2-10 0,3-1 0,2 1 0,3 3 0,4 2 0,0 1 0,1 4 0,2 2 0,1 5 0,11-2 0,0 9 2644,-7 13 0,-3 7-2644,11 17 0,-18 27 0,-12 17 553,-6-20 1,-4 0-554,-1-3 0,-3-1 0,-3-2 0,-2-3 0,-17 12 0,-3-19 3410,7-10-3410,-3-31 0,19 13 0,-4-12 0</inkml:trace>
  <inkml:trace contextRef="#ctx0" brushRef="#br0" timeOffset="116100">10051 13577 8191,'2'13'0,"-1"3"5063,3-6-5063,0-1 2818,3-9-2818,14-14 1719,10-11-1719,-9 7 0,1 1 0,5 0 0,0 2 6784,16-9-6784,-6 14 0,-18 10 0,-14 9 0,-3 4 0,-7 1 0,3 2 0,-1-3 0,4 1 0,6-3 0,10-7 0,21-6 0,9-12 0,-16 3 0,-3 0 0,5-6 0,-6 3 0</inkml:trace>
  <inkml:trace contextRef="#ctx0" brushRef="#br0" timeOffset="116398">10653 13381 8191,'-6'-5'0,"1"5"5063,-4 5-5063,1 7 2818,1-2-2818,1 3 1719,6-4-1719,5-2 6784,5-3-6784,10-2 0,12 2 0,8 2 0,3 11 0,-17-6 0,-11 10 0,-16-7 0,-6 9 0,-2-4 0,-1 5 0,0-11 0,2 0 0,-1-6 0,2-3 0,2-2 0,1-2 0</inkml:trace>
  <inkml:trace contextRef="#ctx0" brushRef="#br0" timeOffset="116693">11013 13338 24575,'-7'7'0,"2"3"0,-5 4 0,3 3 0,4-4 0,3 0 0,6-6 0,5 0 0,-2-1 0,4 2 0,-6 1 0,-8 3 0,-9 5 0,-14 10 0,-7 0 0,2-3 0,3-7 0,16-12 0,3-2 0</inkml:trace>
  <inkml:trace contextRef="#ctx0" brushRef="#br0" timeOffset="117400">11064 13341 24575,'9'5'0,"4"1"0,0-5 0,4-1 0,-3-5 0,-2 0 0,-5-4 0,-6 4 0,-4 0 0,-6 7 0,-13 16 0,7 4 0,-7 13 0,19-10 0,8-4 0,29-8 0,-5-11 0,4-3 0,13 1 0,1-2 0,-16-1 0,-2-1 0,25-1 0</inkml:trace>
  <inkml:trace contextRef="#ctx0" brushRef="#br0" timeOffset="117717">11705 13347 8191,'-32'0'0,"0"7"5063,-3 7-5063,6 7 2818,8 2-2818,9-7 1719,14-3-1719,6-11 6784,15-11-6784,13-21 0,-16 11 0,1-3 0,1-8 0,-1-4 0,-4-1 0,-2-2-1022,-3-4 1,-2-2 1021,-3-7 0,-3 2 0,-3 9 0,-1 4 0,1-13 0,0 62 0,1 15 0,0 8 0,1 1 0,0 3 0,1 2-325,0 4 1,-1 3 0,3-1 324,2 0 0,2 1 0,2-3 57,-1-6 1,0-2 0,3-3-58,7 4 0,1-6 0,1-2 0,-6-20 0</inkml:trace>
  <inkml:trace contextRef="#ctx0" brushRef="#br0" timeOffset="118518">13998 13341 24575,'-9'31'0,"10"2"0,14 10 0,13-6 0,2-14 0,18-14 0,-5-25 0,-15 4 0,0-3 0,2-10 0,-1-3 0,3-9 0,-3 4 0,-4 13 0,-10 2 0</inkml:trace>
  <inkml:trace contextRef="#ctx0" brushRef="#br0" timeOffset="118807">14462 13246 24575,'-10'15'0,"1"7"0,-2-4 0,4 2 0,3-7 0,7-8 0,14 2 0,4-6 0,5 5 0,-6-1 0,-12 3 0,-6 4 0,-8 2 0,-3 3 0,-8 3 0,4-2 0,-3-2 0,10-7 0,2-5 0</inkml:trace>
  <inkml:trace contextRef="#ctx0" brushRef="#br0" timeOffset="119007">14596 13455 24575,'-2'9'0,"-3"-2"0,2-3 0,-1-2 0</inkml:trace>
  <inkml:trace contextRef="#ctx0" brushRef="#br0" timeOffset="120557">16289 13100 8191,'0'-9'0,"-6"6"5063,3 1-5063,-10 10 2818,-7 2-2818,-18 11 0,0 6 0,-4 1 0,23-5 1719,12-7-1719,22-4 6784,20 3-6784,13 3 0,-20-5 0,-1 2 0,9 12 0,-20 1 0,-30 4 0,-12-3 0,3-9 0,-4 0 0,-2-1 0,-1-1 0,-12 3 0,7-14 0,40-38 0,-3 16 0,7-12 0</inkml:trace>
  <inkml:trace contextRef="#ctx0" brushRef="#br0" timeOffset="120748">16560 12893 24575,'7'39'0,"-4"-11"0,-1 3 0,-3 4 0,-3 2 0,-1 11 0,-2 2 0,1-3 0,0-1-852,-1-3 1,2-2 851,2 14 137,11-23 1,-3-24 0,2-5 0</inkml:trace>
  <inkml:trace contextRef="#ctx0" brushRef="#br0" timeOffset="120873">16663 13316 8191,'-2'26'0,"-3"4"5063,2-5-5063,-1-3 0,4-7 0,0-11 0</inkml:trace>
  <inkml:trace contextRef="#ctx0" brushRef="#br0" timeOffset="121007">16729 13223 8191,'0'2'0,"9"7"0,-4 1 0,6 1 0</inkml:trace>
  <inkml:trace contextRef="#ctx0" brushRef="#br0" timeOffset="121248">16835 13285 8191,'-7'-3'0,"-3"4"5063,0 3-5063,-1 4 2818,7 1-2818,6 0 1719,6-2-1719,12 1 6784,6 3-6784,2 5 0,-3 14 0,-12 7 0,-14 16 0,-8-25 0,-4 0 0,-2 5 0,-3-2 0,-3-4 0,1-1 0,-11 12 0,12-20 0,12-13 0</inkml:trace>
  <inkml:trace contextRef="#ctx0" brushRef="#br0" timeOffset="121598">17244 12900 24575,'0'26'0,"0"15"0,-5 14 0,0-18 0,-1 2-1169,0 0 0,-1 0 1169,-1-3 0,1-2 748,1 12-748,20-46 0,3-19 0,4-6 0,3-2 386,16-8-386,-7 9 0,-7 21 0,-19 14 1204,-2 18-1204,1-1 0,-3 6 0,5-12 0,4-11 0,1-8 0,7-12 0,-10 6 0,1-6 0</inkml:trace>
  <inkml:trace contextRef="#ctx0" brushRef="#br0" timeOffset="121757">17472 13192 24575,'29'-13'0,"6"-3"0,-8 5 0,0-2 0,-18 7 0,-5 1 0</inkml:trace>
  <inkml:trace contextRef="#ctx0" brushRef="#br0" timeOffset="121940">17559 12912 24575,'0'31'0,"0"0"0,0 8 0,0 3 0,-2 0 0,-2 2-1745,-1 6 1,-1 0 1744,2-7 0,0-2 1091,-4 14-1091,11-22 0,0-24 0,-1-5 0</inkml:trace>
  <inkml:trace contextRef="#ctx0" brushRef="#br0" timeOffset="122382">17751 12970 8191,'9'-5'0,"-4"17"5063,-1-3-5063,-8 28 2818,3 3-2818,-4 14 0,9-23 0,2 0 0,0 23 0,11-7 1719,-6-15-1719,-3-12 0,-2-11 0,-6-5 0</inkml:trace>
  <inkml:trace contextRef="#ctx0" brushRef="#br0" timeOffset="122717">17955 13179 8191,'-4'13'0,"4"4"5063,5-12-5063,2 3 2818,6-11-2818,3-8 1719,0-2-1719,1-7 6784,-8 3-6784,-4 22 0,-7 18 0,-4 32 0,3-18 0,0 2 0,-2 6 0,0 1 0,5 4 0,-1 0 0,-6 0 0,-1-1-920,3-2 1,-3-2 919,-6-5 0,-4-2 0,0-4 0,-2-3-277,-2-7 1,-3-4 276,-4-7 0,2-5 0,-1-1 0,1-11 0</inkml:trace>
  <inkml:trace contextRef="#ctx0" brushRef="#br0" timeOffset="123532">19189 13108 8191,'-12'13'0,"5"15"5063,-9 17-5063,14 2 2818,6-18-2818,16-10 1719,11-21-1719,9-9 6784,-3-11-6784,-10-8 0,-13 9 0,-10 1 0,-3 15 0,-4 9 0,0 16 0,5-1 0,7 2 0,12-8 0,-2-10 0,-3 0 0,-8-6 0</inkml:trace>
  <inkml:trace contextRef="#ctx0" brushRef="#br0" timeOffset="123907">19491 13205 8191,'0'25'0,"0"12"5063,0 9-5063,0-12 0,0 2 0,0 6 0,0 1 447,-3 2 0,1 1-447,1-3 0,0-1 796,-3-6 0,-1-2-796,0 19 5768,-4-25-5768,-2-27 0,0-28 0,6-4 0,2-6-290,4-11 0,5-4 290,0 8 0,3-2 0,1 0-500,3-3 0,2-1 0,2 2 500,2 3 0,1 2 0,2 3 0,9-9 0,2 7 239,-7 18 1,0 8-240,12 17 0,-18 23 0,-16 23 0,-5 1 0,-13 5 0,2-20 545,-1-8-545,-4-28 0,10 3 0,-3-11 0</inkml:trace>
  <inkml:trace contextRef="#ctx0" brushRef="#br0" timeOffset="124533">20096 13049 8191,'3'13'0,"-1"0"5063,-5 4-5063,0 0 2818,-8 7-2818,5-9 1719,-1 4-1719,6-18 6784,7-6-6784,8-11 0,4-5 0,10 4 0,13 6 0,1 7 0,11 8 0,-6-3 0,-7 3 0,-9-4 0,-11-2 0,-9-2 0,-10-1 0,-8 0 0,-3 7 0,-4 7 0,9 11 0,2-2 0,12 4 0,9-10 0,20-6 0,-17-3 0,7-3 0</inkml:trace>
  <inkml:trace contextRef="#ctx0" brushRef="#br0" timeOffset="125134">20675 13085 8191,'-15'11'0,"4"-3"5063,4 5-5063,4-5 2818,1 1-2818,4 0 1719,3-2-1719,2-2 6784,2-5-6784,0-3 0,-1 1 0,-1 4 0,-4 3 0,-4 7 0,-5 8 0,-2 19 0,-2 9 0,3-18 0,-1 1-610,1 3 1,-2 0 609,-3 1 0,-2 0 0,0 4 0,0-2 0,-1-6 0,-1-3 0,-1-1 0,0-3 0,-7-2 0,-2-14 0,9-21 0,8 4 0,2-5 0</inkml:trace>
  <inkml:trace contextRef="#ctx0" brushRef="#br0" timeOffset="125717">20957 13014 8191,'12'7'0,"-2"0"5063,3 3-5063,-6-1 2818,1 0-2818,-5 0 1719,3 0-1719,-6 4 6784,2-3-6784,6-2 0,-2-6 0,6-6 0,4-10 0,-7 3 0,6-2 0,-10 16 0,2 1 0,-4 8 0,-1 1 0,12 0 0,4 0 0,27-5 0,3-9 0,0-4 0,-17-1 0,-17 3 0</inkml:trace>
  <inkml:trace contextRef="#ctx0" brushRef="#br0" timeOffset="126340">21736 12832 8191,'-13'-2'0,"3"2"5063,-2 4-5063,3 13 0,-6 25 0,8-12 0,-2 3 0,-4 8 0,-1 2 0,1 3 0,2 0 1409,1-10 0,2-1-1409,0 18 429,16-27 1,-3-18 0,2-6 0</inkml:trace>
  <inkml:trace contextRef="#ctx0" brushRef="#br0" timeOffset="127115">21916 13037 8191,'-13'3'0,"3"1"5063,-9 10-5063,8-3 2818,-2 4-2818,16-7 1719,4-6-1719,19-13 6784,-4-5-6784,5-4 0,-10 6 0,-7 12 0,-1 3 0,-2 6 0,2-7 0,-8 2 0,-6-2 0,-5 2 0,1 1 0,5-1 0</inkml:trace>
  <inkml:trace contextRef="#ctx0" brushRef="#br0" timeOffset="127957">21993 13052 8191,'6'-2'0,"5"-3"5063,9 1-5063,-1-2 2818,11-2-2818,-5-2 1719,14 0-1719,-6-1 1696,-5 4 0,-13 2 0,-11 3 0</inkml:trace>
  <inkml:trace contextRef="#ctx0" brushRef="#br0" timeOffset="128316">22213 12899 8191,'-9'-1'0,"-1"6"5063,0 28-5063,-5 9 0,7-9 0,-1 2 1409,-2 0 0,1-1-1409,3-2 0,2 0 0,5-3 0,3-3 1719,7 4-1719,32-12 0,13-23 2820,-23 0 0,1-2-2820,2-5 0,-2-1 0,7-4 0,-11-11 0,-19 15 0,-7-4 0,-8 15 0,0 14 1144,3-2-1144,16 12 0,19-12 0,22-6 0,-20-2 0,0-1 0,7-6 0,-8 5 0</inkml:trace>
  <inkml:trace contextRef="#ctx0" brushRef="#br0" timeOffset="128632">22721 13174 8191,'-14'-8'0,"-2"5"5063,6 6-5063,-6 14 2818,11 5-2818,-1 0 1719,14-5-1719,4-12 6784,14-15-6784,-4-4 0,10-22 0,-14 0 0,-6 10 0,-2-1-809,-3-6 1,-2-3 808,3-5 0,-1-2 0,-3-8 0,-1 2 0,2 11 0,-1 3 0,-4-12 0,4 61 0,-3 12 0,-2 6 0,1 16 0,0 4-180,1-14 1,1 1-1,0 0 180,2 1 0,0 1 0,0-1 0,2 12 0,1-4 0,-1-19 0,0-3 0,-1 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58:04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5159 11233 24575,'17'-3'0,"7"5"0,1 2 0,7 8 0,-7-2 0,-5 13 0,-21 13 0,-17 14 0,0-13 0,-4 2 0,-6 2 0,-2 1-1639,-3 3 1,0-1 1638,3-5 0,1-3 0,8-9 0,4-4 0,5 4 0,39-18 0,4-14 0,6-4 0,9-3 0,3-2-1137,-6 1 0,3-3 1,-1 1 1136,-1 0 0,0 1 0,0 0 0,1 0 0,1 2 0,-1 0 0,11-1 0,-4 2 0,-19 4 0,-4 2 0,5 0 0</inkml:trace>
  <inkml:trace contextRef="#ctx0" brushRef="#br0" timeOffset="500">7010 11036 8191,'-24'7'0,"-4"13"5063,-9 17-5063,13-3 0,-1 4 0,5-9 0,-2 1 0,0 2-33,-3 5 0,-1 3 0,1 0 33,-3 1 0,1 1 0,0 0 0,3-2 0,0 0 0,3-2 261,-2 12 1,3-6 0,8-15 0,2-5 0,6-4 0</inkml:trace>
  <inkml:trace contextRef="#ctx0" brushRef="#br0" timeOffset="926">7879 11252 8191,'-2'-3'0,"-1"3"5063,-5 8-5063,-9 17 0,-8 17 816,7-12 0,-1 3-816,-1 0 0,1-1 937,6-3 1,3-1-938,0 7 1568,32-20 1,-13-11-1,12-4 1</inkml:trace>
  <inkml:trace contextRef="#ctx0" brushRef="#br0" timeOffset="1233">8245 11275 24575,'-20'19'0,"1"12"0,0-1 0,11 1 0,9-12 0,18-11 0,19-10 0,10-8 0,3-9 0,-9-4 0,-23 0 0,-15-4 0,-17 5 0,-11-2 0,-4 8 0,24 16 0,14-2 0,44 4 0,-25-3 0,5-4 0</inkml:trace>
  <inkml:trace contextRef="#ctx0" brushRef="#br0" timeOffset="1466">8520 11231 8191,'32'-9'0,"-1"1"0,22-6 5063,-24 7-5063,-18 17 2818,-15 6-2818,-9 22 0,-5 2 0,8 0 1719,12-5-1719,15-11 0,24-16 0,8-11 3392,-19-6 0,1-3-3392,-5 1 0,-2-3 0,15-17 0,-21 1 0,-13 5 0,-16-2 0,-15 8 0,-11 3 0,11 6 0,5 6 0</inkml:trace>
  <inkml:trace contextRef="#ctx0" brushRef="#br0" timeOffset="2549">5213 12435 8191,'-34'21'0,"8"-5"5063,3 1-5063,18-13 2818,23-8-2818,25-15 0,-3 5 0,3 0 859,4-1 1,1 1-860,2 0 0,-1 4 0,-12 6 0,-4 3 0,10 6 6784,-32 24-6784,-21 11 0,-4-9 0,-4 2 0,-4 2 0,-2 1 0,-7 7 0,-2 2-1382,0-1 0,0 1 1382,0 0 0,0-1 0,6-3 0,2-3-147,8-11 0,3-4 147,1 10 0,19-21 0,38-13 0,-10-7 0,4-4 0,0 0 0,4-1 0,0-1-1141,4-4 0,0-2 0,1 1 1141,3-1 0,0 0 0,-4 2 0,-2 0 0,-5 2 0,-9 5 0,0 0 0</inkml:trace>
  <inkml:trace contextRef="#ctx0" brushRef="#br0" timeOffset="2816">6484 12319 8191,'-7'-3'0,"4"9"4940,-9 16-4940,3 6 0,0 4 0,-7 6 0,-1 4 681,1-2 0,0 3 0,-2 1-681,-2 0 0,-1 0 0,0 0-88,1 3 1,0-1 0,1 0 87,3-3 0,1-1 0,2-5 0,0-2 0,3-6 0,5 12 0</inkml:trace>
  <inkml:trace contextRef="#ctx0" brushRef="#br0" timeOffset="4074">7419 12688 24575,'-8'3'0,"0"2"0,4 21 0,-4 11 0,3-5 0,0 4-451,-3 0 0,0-1 451,2-2 0,1-3 222,-4 12-222,29-45 0,13-34 0,-3 5 0,1-6 0,3-6 0,-2-1 0,-2 5 0,-1 3 0,-8 8 0,-1 5 680,3 5-680,-15 30 0,-3 24 0,-1 6 0,-4 12 0,3-13 0,1-8 0,4-16 0,9-15 0,20-22 0,-14 4 0,0-3 0,4-4 0,-1 0 0,10-8 0,-13 16 0,-15 29 0,-9 13 0,0 6 0,0-11 0,5-6 0,13-14 0,7-19 0,-5 11 0,-3-10 0</inkml:trace>
  <inkml:trace contextRef="#ctx0" brushRef="#br0" timeOffset="4184">8055 12723 8191,'9'4'0,"-2"1"5063,0 8-5063,-2-4 2818,0 4-2818,1-4 0,-3-4 0,1-1 0</inkml:trace>
  <inkml:trace contextRef="#ctx0" brushRef="#br0" timeOffset="4309">8157 12483 8191,'-3'-5'0,"1"1"0</inkml:trace>
  <inkml:trace contextRef="#ctx0" brushRef="#br0" timeOffset="4495">8233 12437 8191,'0'9'0,"0"10"4833,-5 16-4833,4 20 0,-3-21 0,-1 2 0,1-1 0,2-1 0,1-2 0,0-2 0,0 10 711,10-18 1,-6-14-1,1-8 1</inkml:trace>
  <inkml:trace contextRef="#ctx0" brushRef="#br0" timeOffset="4693">8460 12317 8191,'-26'34'0,"3"16"1737,7-13 1,1 2-1738,5 0 0,2 2 1103,-2 4 1,3-1-1104,5-14 0,3-3 1985,7 15-1985,5-26 0,-4-11 0,-1-5 0</inkml:trace>
  <inkml:trace contextRef="#ctx0" brushRef="#br0" timeOffset="4816">8540 12650 8191,'-20'28'0,"8"0"5063,5-3-5063,8-5 704,4-11 1,-2-5-1,1-4 1</inkml:trace>
  <inkml:trace contextRef="#ctx0" brushRef="#br0" timeOffset="4950">8614 12538 8191,'-18'0'0,"5"0"1265,8 0 1,2 0 0,7 0 0</inkml:trace>
  <inkml:trace contextRef="#ctx0" brushRef="#br0" timeOffset="5341">8778 12561 8191,'-13'7'0,"5"0"5063,0 3-5063,20 3 2818,0-10-2818,11 1 1719,-6-13-1719,7-2 6784,8 4-6784,-5 3 0,-1 9 0,-15 2 0,-7 6 0,-2 0 0,6-1 0,10-16 0,21-6 0,5-9 0,-4 9 0,-13 10 0,-16 5 0,-4 7 0,0 2 0,-1-1 0,4 0 0,0-6 0,0 0 0,-1-4 0,-5-1 0</inkml:trace>
  <inkml:trace contextRef="#ctx0" brushRef="#br0" timeOffset="21849">4661 8197 8191,'-9'-2'0,"18"0"5063,4 5-5063,14 0 0,5 0 0,2 4 0,3 1 9,0-1 0,4-1 0,1 0-9,4-1 0,2 0 0,2-2 0,-5 1 0,2-1 0,1 0 0,0-1 0,4-1 0,1-1 0,0 0 0,1-1-336,-6-1 0,0 0 0,0-1 0,1 0 0,-1 1 336,2 0 0,0 0 0,0 0 0,0 1 0,0-1 0,-2-1 0,1 0 0,0 0 0,-1 1 0,0-1 135,-1 1 0,1 1 1,-1 0-1,-1 0 1,-1 0-136,4 1 0,0 0 0,-2 0 0,-1 0-39,7 0 1,-3 0-1,-2 0 39,4 0 0,-6 0 0,4 0 1776,-25-2-1776,-34-2 4876,-5 1-4876,-24 0 0,-16 3 0,21-3 0,-3 1 1463,-9 1 0,-2 0-1463,11-2 0,-2-1 0,-1 1 0,-1 0 0,0 1 0,-3 0 0,-7-2 0,-3-1 0,0 1-1318,0 1 0,0 1 1,-2 0 1317,11 1 0,-2 1 0,0 0 0,1 1 0,1 0 0,0 1 0,0 0 0,2 0 0,-11 2 0,2 0 0,2 1-405,6 0 0,2 0 0,4 1 405,-4 1 0,5 1 0,-3 8 0,45 0 0,37-5 0,5-5 0,9-2 0,-7-3 0,3-2 0,3 0-61,-5-1 1,2-2 0,1 0 0,1 0 60,-5 1 0,0-1 0,2-1 0,0 1 0,0-1-40,3 0 0,2-1 0,-1 1 0,-2-1 1,-4 1-1,7 0 0,-5 0 0,-2 0 0,-8 1 1,1 0-1,-1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04:00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27086 14645 24575,'-25'-29'0,"1"0"0,-3 3 0,1 2 0,-6-3 0,-13 9 0,-1 14 0,-3 10 0,22 2 0,1 3-2011,-21 8 2011,1 8 648,12-10-648,4 1 332,13-6-332,-5 11 0,3 7 0,8-4 0,2 3 0,0 8 0,3 3 0,4 5 0,3 3 0,3 4 0,4 2-693,3-18 1,3 0-1,3-1 693,1 0 0,2 0 0,3-2 0,5-1 0,3-1 0,0-3 0,0-3 0,2-2 0,0-4 0,4-2 0,2-3 0,0-3 0,-2-4 0,2-3 0,-1-4 0,2-2 0,1-5 0,-1-1 0,0-2 0,-1-2 0,-2-4-705,-1-3 0,-2-3 0,-1-2 705,11-10 0,-5-4-744,-8 0 0,-5-3 744,-6 3 0,-6-2 0,-8-4 0,-7-2 0,-3 3 0,-5 0 0,-8-7 0,-6 0 0,-1 8 0,-4 3 0,-8 2 0,-3 4 0,-1 7 0,-1 6 0,-3 7 0,3 3 0,-8 0 0,15 10 0</inkml:trace>
  <inkml:trace contextRef="#ctx0" brushRef="#br0" timeOffset="1234">30607 13648 8191,'-25'-17'0,"-1"0"0,1 2 0,2 0 5063,-8-15-5063,-5 2 0,-7 0 0,-8 8 0,20 11 0,-1 2 0,-2 4 0,0 2 1409,2 2 0,1 2-1409,0 1 0,1 2 0,3 1 0,0 5 859,-4 11 1,2 4-860,3 1 0,2 2 0,1 0 0,0 3 0,2 1 1292,4-1 0,1 0 1,0 2-1293,0 3 0,-1 0 0,2 2 0,1 4 0,2 1 0,1 0 0,1 1 0,2-1 0,1 2-1366,3 7 0,2 1 1,2 1 1365,0-15 0,1 1 0,1 0 0,2 0 0,0 4 0,2-1 0,1 1 0,2-1 0,0-2 0,2-1 0,1 0 0,0-1 0,3 12 0,2-2 0,3-2-690,2-7 1,2-3-1,1-2 690,-2-5 0,1-2 0,2-2-552,16 7 0,2-7 552,-5-8 0,1-5 0,-2-1 0,1-6 0,-1-8 0,-2-5 508,-6-3 0,-1-5-508,2-8 0,-2-7 0,-2-13 0,-5-6 0,-6 7 0,-2-5 0,-1-1-208,-1 3 0,0-1 0,-2-3 0,0 0 208,0-6 0,-1-1 0,-1-2 0,-1 0 0,-2 7 0,0-1 0,0 0 0,-2 0 0,0-1-409,-2 0 1,0-1 0,0 1 0,-2-1 0,-1 1 408,-2 0 0,0 1 0,-1-1 0,-2 2 0,0 0 0,-2-6 0,-1 0 0,-2 2 0,-3 4-169,-1 7 1,-2 3 0,-1 2 0,-2 3 168,-7-1 0,-2 4 0,1 5 0,2 5 0,-1 7 0,-19 4 0</inkml:trace>
  <inkml:trace contextRef="#ctx0" brushRef="#br0" timeOffset="25309">12983 7783 24575,'-16'3'0,"2"2"0,4 14 0,-3 15 0,6-8 0,0 3 0,-1 8 0,1 3-1057,2 5 1,3 1 1056,3-6 0,2-1-129,2-1 0,5-5 129,23 7 0,5-18 0,-12-12 0,-5-6 0</inkml:trace>
  <inkml:trace contextRef="#ctx0" brushRef="#br0" timeOffset="25643">13031 8157 8191,'-6'-8'0,"25"-12"2514,0-1 1,5-2-2515,16-6 0,7-1 0,-12 7 0,3 0 0,1 1 657,3 3 1,2 2 0,0 2-658,0 3 0,-1 1 0,1 4-17,-1 2 0,0 3 1,-1 3 16,-3 2 0,-1 4 0,-1 0 0,1 1 0,0 2 0,-1 2 0,-3 3 0,-1 1 0,1 0 0,3-1 0,1-1 0,-1 1 0,-3 0 0,1 1 0,-2-1 2736,16 5 0,-3 0-2736,-8-2 0,-5 1 0,5 12 30,-18-9-30,-17-6 941,-4-6-941,-6-3 0,4-4 0,-1-5 0</inkml:trace>
  <inkml:trace contextRef="#ctx0" brushRef="#br0" timeOffset="25893">14238 8214 8191,'8'14'0,"6"-1"5063,4 0-5063,7-3 2818,13-2-2818,-4-12 1719,-2-3-1719,-11-9 6784,-5-5-6784,-5-17 0,-3-11-207,-2 10 1,-2-3 206,-3-5 0,-1 1 0,3 15 0,0 1 0,-3-23 0</inkml:trace>
  <inkml:trace contextRef="#ctx0" brushRef="#br0" timeOffset="47561">11259 7984 24575,'-3'14'0,"2"-3"0,10 9 0,5-6 0,-1-6 0,25-13 0,-7-8 0,-3 0 0,-2 0 0,-5-3 0,0 4 0</inkml:trace>
  <inkml:trace contextRef="#ctx0" brushRef="#br0" timeOffset="47776">11361 7980 8191,'-5'-4'0,"4"-12"3661,28-27-3661,-5 6 0,5-5 0,-1 8 0,3-2 0,2 0 0,-4 4 0,1 0 0,2-1 0,0 2 25,1 1 1,2 0-1,-1 1 1,1 2-26,10-7 0,0 2 0,-1 2 0,-4 3 0,0 2 0,-4 4 0,-4 4 0,-3 2 0,9-5 0</inkml:trace>
  <inkml:trace contextRef="#ctx0" brushRef="#br0" timeOffset="68980">24110 6891 8191,'-24'10'0,"1"11"5063,1-6-5063,6 10 2818,12-11-2818,9 16 0,16 5 518,-5-9 0,5-1-518,6-2 0,4-3 0,1-2 0,2-3 0,4-5 0,1-4 0,-3-7 0,-3-3 0,16-3 0,-20-3 0,-21 5 0</inkml:trace>
  <inkml:trace contextRef="#ctx0" brushRef="#br0" timeOffset="69301">24182 7118 24575,'8'-20'0,"19"-10"0,-5 14 0,7 0 0,6-1 0,8-1 0,2 0 0,-1 3-3167,7 1 1,-1 2 0,4 0 3166,-9 2 0,4-2 0,1 0 0,0 2 0,-3 2 0,2 5 0,-1 3 0,-2 1 0,1 0-328,-1-1 0,0-1 1,0 2-1,-2 0 328,-1 3 0,-1 0 0,-1 1 0,0 1-1,9 0 0,0 0 1,-1 1 0,-5-1 0,-1 0 0,-1 1-308,-2 0 1,-2 1-1,-1-1 308,7 1 0,-3 1 1599,-13-1 0,-3 1-1599,5 3 852,-16-6 1,-6-4-1,-4-2 1</inkml:trace>
  <inkml:trace contextRef="#ctx0" brushRef="#br0" timeOffset="69676">25730 7076 24575,'-23'11'0,"14"-3"0,16-5 0,22-3 0,24 0 0,-19-2 0,2-2 0,3 0 0,0-3 0,-10 1 0,-2 0 0,13-7 0,-28-7 0,1-6 0,-2-28 0,-6 18 0,-1-4-1064,-2-5 0,-4-3 1064,-2 11 0,-3-2 0,0 2 0,-4-15 0,-2 3-93,-4 6 0,1 5 0,-2-7 0,5 29 0</inkml:trace>
  <inkml:trace contextRef="#ctx0" brushRef="#br0" timeOffset="73366">27335 7224 8191,'16'0'0,"13"-2"1639,8 3 0,5 0-1639,7-1 0,3 0 0,-6 0 0,2 1 0,1-2 0,-7 0 0,1 0 0,1-1 0,0 0 60,1 1 0,1-1 1,1 1-1,-1-2-60,3-1 0,1 0 0,-1-2 0,-1 1 0,-5 1 0,0-1 0,-2 0 0,0 0 0,8-2 0,-1 1 0,-2-1 791,6-2 1,-5 1-792,-14 3 0,-4 1 0,0-1 0,-21 2 0</inkml:trace>
  <inkml:trace contextRef="#ctx0" brushRef="#br0" timeOffset="76668">20145 5921 24575,'-3'-9'0,"1"-3"0,2 2 0,0-7 0,3 4 0,-5-1 0,2-2 0,-3-4 0,1 1 0,2-4 0,-3 5 0,2-5 0,-1 4 0,2-5 0,-4 0 0,3-7 0,-2-10 0,-1 1 0,3-5 0,-2 18 0,3-3 0,0 16 0,-2 2 0,1 3 0,-1-11 0,6-1 0,-7-11 0,6 0 0,-7 7 0,0 4 0,1 9 0,-3 3 0,5 0 0,0-4 0,3 3 0,-4-2 0,1 2 0,-1 1 0,2 8 0,0 6 0,0 9 0,0 23 0,-5 5 0,4 12 0,1 0 0,1-14 0,6-8 0,-7-2 0,3-12 0,-7 13 0,3 0 0,-2-11 0,3 1 0</inkml:trace>
  <inkml:trace contextRef="#ctx0" brushRef="#br0" timeOffset="77785">20073 5192 8191,'-5'3'0,"4"-1"5063,3 4-5063,3-6 2818,-1-11-2818,-6 1 1719,-3-1-1719,-4 11 6784,2 7-6784,-1 6 0,7 0 0,7-4 0,12-12 0,3-10 0,9-13 0,-13-3 0,-4 9 0,-9 6 0</inkml:trace>
  <inkml:trace contextRef="#ctx0" brushRef="#br0" timeOffset="82726">19302 5321 24575,'-1'20'0,"10"2"0,4-7 0,13 4 0,-7-12 0,5 0 0,-7-9 0,5-16 0,-3-9 0,4-16 0,-1-3 0,6 3 0,-4 16 0,-3 13 0,-9 17 0,-4 9 0,0 2 0,2 3 0,-3 0 0,4 0 0,-5 0 0,0 7 0,-4 1 0,1 0 0,-1-5 0,6-19 0,3-13 0,4-20 0,6-4 0,-5 13 0,-3 11 0,-4 23 0,-8 2 0,7 4 0,-2 0 0,-1-3 0,5-4 0,-3-5 0,5-8 0,5-9 0,6-13 0,-5 3 0,1-4 0,-11 12 0,0 2 0,-6 3 0,2 0 0,-3 4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06:04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2356 6075 8191,'16'1'0,"12"-3"1501,9 0 1,8-1-1502,6-3 0,5 2 0,-7 4 0,2 2 0,1 0 0,1-1 0,0 1 0,2 2 0,-11 1 0,1 1 0,1 1 0,-2 1 0,11 2 0,-2 1 0,0 0 0,-2 2 0,0 0 0,-2-1 0,-6-3 0,-2-1 0,-4 1 0,-2 0 0,-6-1 0,12-3 0</inkml:trace>
  <inkml:trace contextRef="#ctx0" brushRef="#br0" timeOffset="1167">2694 11643 8191,'48'-8'0,"1"1"0,-1 0 0,0 0 0,4 1 0,-2 1 0,3-1 209,-10 1 0,3 0 0,2 0 0,-2 0 0,-3 1-209,13 1 0,-4 1 0,0 2 862,-3 0 1,-1 2 0,-1 1-863,-3 0 0,-1 2 0,-2-1 0,13 2 0,-2 1 609,-5 4 0,-2-1-609,-3-3 0,-1-1 871,-5-1 0,-3 1 0,8-2 0,-14-4 1</inkml:trace>
  <inkml:trace contextRef="#ctx0" brushRef="#br0" timeOffset="39959">5502 9024 24575,'-2'8'0,"23"4"0,9-4 0,8-3-2847,3-2 1,4-2 0,3-1 2846,-4 0 0,2-2 0,1 0 0,1-2 0,-4 0 0,1-1 0,1-1 0,0 0 0,0 1 0,0-1 0,0 0 0,-1 0 0,1 0 0,-1 2 0,9-1 0,-1 0 0,0 2 0,-2 0 0,-7 2 0,-2 0 0,0 2 0,-3 1 778,7 2 0,-3 2 0,-4 2-778,6 4 0,-7 2 0,5 0 337,-25-5 0,-15-8 0,-7-5 0</inkml:trace>
  <inkml:trace contextRef="#ctx0" brushRef="#br0" timeOffset="40250">6765 8803 8191,'-23'3'0,"11"2"5063,19 4-5063,32 0 0,0-3 0,5-1 0,6 1 0,1 0 0,4 1 0,-2 3 751,-6-1 1,-2 3-752,-7 6 0,-5 2 0,8 14 1749,-15 8-1749,-23-11 6148,-16 4-6148,-6 0 0,-14-2 0,3-7 0,-11-3 0,21-14 0,0-1 0</inkml:trace>
  <inkml:trace contextRef="#ctx0" brushRef="#br0" timeOffset="53209">21644 6866 24575,'21'-1'0,"23"-3"0,-11-1 0,4 0-2754,14-1 0,4 0 2754,-13 2 0,1 0 0,1 0 0,2 0 0,0 0 0,0-1 0,2 0 0,-1-1 0,1-1 0,-1 1 0,0 0 0,-5-1 0,-2 0 0,-4 0 0,-6 2 0,0-1 0</inkml:trace>
  <inkml:trace contextRef="#ctx0" brushRef="#br0" timeOffset="54488">21695 12008 24575,'36'4'0,"-9"-3"0,3-1 0,8 2 0,3 0-479,-6-3 0,3-1 0,1 0 479,4 1 0,0 2 0,1-3-1552,3-2 1,1-3-1,1 2 1552,3 2 0,1 1 0,0-2 0,-12-1 0,1-1 0,-1-1 0,1 1 0,3 1 0,0 0 0,-1 0 0,-3 0 0,11-2 0,-4 0 0,-8 1 0,1 0 0</inkml:trace>
  <inkml:trace contextRef="#ctx0" brushRef="#br0" timeOffset="69935">26832 10242 8191,'-6'0'0,"8"6"5063,0 5-5063,11 13 2818,-1-5-2818,2 4 1719,-3-5-1719,-1-7 6784,0-1-6784,-1-9 0,0-2 0,13-18 0,7 0 0,-6 2 0,3 1 0,4 6 0,1 4 0,-2 2 0,-1 3 0,1 6 0,-3 4 0,12 19 0,-10 9 0,-7-1 0,-7 3 0,-3-7 0,-3-1 0,4-8 0,1-7 0,4-16 0,14-14 0,2-3 0,14-6 0,-14 16 0,-3 1 0,-15 17 0,-1 1 0,-5 5 0,0-3 0,-1-2 0,1-7 0,0-1 0,3-9 0,2-1 0,9-8 0,3 0 0,-1 3 0,-9 3 0,-8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10:23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9112 6902 8191,'-7'7'0,"16"-10"5063,-3-2-5063,15-6 2818,3 5-2818,-5 6 1719,11 8-1719,-11-1 6784,11 4-6784,2-3 0,14-4 0,-16-6 0,2-1 0,5-2 0,2-3-213,8-8 0,-3-1 1,9 1-1,-6-5 1</inkml:trace>
  <inkml:trace contextRef="#ctx0" brushRef="#br0" timeOffset="36782">14794 12559 24575,'-14'-7'0,"1"4"0,4-1 0,-11 11 0,-8 8 0,4 3 0,-2 4 0,-9 8 0,-2 4-1621,9-5 0,-1 2 0,0 1 1621,-5 3 0,0 1 0,2 0 0,3-5 0,3 0 0,0-1 547,-8 7 1,10-2-548,26 2 0,38-42 0,-9-5 0,5-4 0,2-3 0,9-6 0,2-4 0,1 0-1177,-8 4 0,1 0 1,0 0-1,1 0 1177,3-2 0,2 0 0,-1 0 0,-2 2 0,-5 3 0,-2 2 0,0 0 0,-2 1 613,4-2 1,-2 2 0,-4 3-614,0 2 0,-8 9 0,-13 15 0,-38 28 0,-1-9 0,-7 3-363,6-5 0,-3 1 0,-1 2 363,-7 7 0,-2 1 0,0 1 698,2-2 0,0 0 0,2-1-698,7-4 0,1-2 0,5-1 0,-2 1 0,15-9-86,52-18 86,-2-22 0,6-10 0,-2 4 0,4-4 0,2-1-451,-8 3 1,2-2-1,0 0 1,0 0 450,-8 3 0,1 0 0,0-1 0,0 1 0,-1 2-326,7-4 0,0 2 1,-1 1-1,-3 1 326,-1-1 0,-2 0 0,-4 6 1141,0 5 0,-11 10-1141,-22 29 0,-20 7 0,-12 9 0,0 0-662,8-7 1,1-1 0,-2 2 661,-1 2 0,-2 3 0,1 0 0,5-5 0,-2 7 0,12-6 831,20-8 1,11-9-832,18-19 0,10-12 0,0-4 0,4-4 0,3-3-526,-13 4 0,2-1 0,2-1 0,0-1 0,0-2 526,-4 2 0,1-3 0,1 0 0,-1 0 0,2-1 0,-1 1 0,3 0 0,2-1 0,-1 0 0,1 1 0,-1 0 0,-1 0-482,3-1 0,1 1 0,-2 0 0,-1 1 0,-2 3 482,0 0 0,-1 0 0,-2 5 0,-4 4 1055,15 2 1,-14 14-1056,-31 40 0,-21-6 0,-8 4-151,2-12 1,-2 0-1,0 2 151,-4 6 0,-1 2 0,2-2 1223,4-5 1,1 0-1,3-2-1223,-7 9 0,12-5 0,37 2 0,10-40 0,10-13 0,-10 2 0,3-2 0,3-2 0,0-2-365,-2 0 1,0-2-1,2-1 1,1 0 0,0 0 364,-1 2 0,0-1 0,1 0 0,1 1 0,0-1 0,-1 1 0,7-4 0,0-1 0,0 2 0,-1 0 0,-1 3 0,5 0 0,-2 2 0,-1 2 0,-3 2 0,-2 0 0,-2 3 0,-8 8 0,11 25 0,-56 22 0,-2-14 0,-5 2-17,-10 4 1,-2 0 16,3 6 0,3 0 0,3-12 0,4-1 0,9 14 607,31-40 1,10-10-608,-3-5 0,3-5 0,3-2 0,4 2 0,4-2 0,2-1 0,0-2-32,-6 1 0,1-1 0,0-2 0,0 1 0,1 2 32,2 0 0,2 1 0,-1 1 0,0 1 0,-1 0 0,3-2 0,0 1 0,-2 2 0,-3 2-249,3 3 1,-2 3 0,-6 5 248,-3 4 0,-11 9 581,-16 29-581,-31 11 0,7-19 0,0-1 0,-7 20 0,20-8 0,53-36 0,-3-13 0,8-7 917,-13 2 0,3-2 0,2-2 0,1-1-917,-4 0 0,2-2 0,0 0 0,1-1 0,0 1-806,-4 2 0,2-1 1,0 1-1,-1-1 1,1 1-1,-1 0 806,5-3 0,-1 0 0,0 0 0,-1 1 0,-1 2 0,2-1 0,0 2 0,-3 1 0,-3 3-127,17-2 1,-10 9 126,-13 16 0,-41 31 0,-8-18 0,-4 2 0,-2 8 0,0 2 636,1-4 1,2 1-637,4-1 0,6-1 6003,18 10-6003,18-28 0,10-9 0,-1-7 0,5-6 0,3-2-558,0 1 1,4-1-1,2-2 1,0-2 557,-5 1 0,0-2 0,2-1 0,-1 0 0,1 1-873,0 0 1,1 0 0,0 1-1,-1 0 1,-1 0 872,6-1 0,0-1 0,-2 2 0,-3 2 0,0 2 0,-4 3 0,-4 3 287,-1 3 0,-13 9-287,-33 34 0,-14-13 0,-8 2 0,-7 10 0,-3 2-461,9-12 0,-1 0 1,2 0 460,-6 11 0,5-1 0,4-6 0,10-4 1471,29 1-1471,18-24 0,11-11 0,-1-5 0,3-5 0,4-1 410,-1 2 1,4 0 0,2-1 0,-1-2-411,-7-1 0,0-2 0,1-1 0,0 1 0,1 1-854,2 1 1,1 2 0,0 0 0,0-1 0,-3 1 853,4-4 0,-1 0 0,-2 0 0,-4 4 0,2 2 0,-4 2 0,-6 3 724,-2 0 1,-15 8-725,-38 29 0,-4-11 0,-5 3 0,0 2 0,-3 3 0,0 0-474,-1-1 0,-1-1 0,1 1 474,-2 5 0,0 2 0,3-3 0,-2 2 0,8-1 2092,11 19-2092,34-43 0,12-7 0,0-2 0,5-3 0,2-2 794,0-3 0,3-2 0,1-1 1,0 0-795,6-2 0,1-1 0,0-1 0,0 1-814,-9 2 0,0 0 1,1 0-1,-2 1 1,0-1 813,4-1 0,0 0 0,-2 1 0,-4 3 970,15-2 1,-13 9-971,-18 17 0,-42 11 0,-18 6 0,9-6 0,-4 1 0,0 0-787,-2 4 1,-1 1-1,1 0 787,-8 8 0,4-2 0,8-5 0,12-2 1191,26-4-1191,24-24 0,11-9 0,-4 0 0,4-2 0,3-2 617,-2-1 0,3 0 0,0-2 0,1 0-617,1-2 0,0 0 0,0-1 0,0 1-792,-1 0 1,0 1-1,-1 1 1,-4 0 791,2-1 0,-4 2 0,-4 2 0,1 0 0,-10 6 2465,-17 9-2465,-40 22 0,4-10 0,-1 2 120,-8 7 1,-1 2-121,-2 1 0,3-1 0,9-5 0,4-1 1815,-3 11-1815,42-25 0,35-13 0,-4-5 0,6-3 1109,-11 3 1,2 0-1,1 0-1109,-9 0 0,2 0 0,-1 0 0,-1 1-589,7-2 1,-2 1-1,-3 1 589,3-1 0,-7 3 0,1 5 0,-40 15 0,-16 13 0,-3 5 0,2 7 979,6-11-979,26-5 1865,5-18-1865,22-10 0,0-6 0,7-8 0,-7 6 0,-12 7 0,-16 17 0,-13 10 0,-10 15 0,-2 0 0,1 0 0,4-10 0,4-7 0,4-11 0</inkml:trace>
  <inkml:trace contextRef="#ctx0" brushRef="#br0" timeOffset="38933">6943 13520 24575,'-1'-6'0,"-9"11"0,-9 16 0,-13 17 0,11-15 0,1 0 0,-12 20 0,10-13 0,33-28 0,24-17 0,9-13 0,3 11 0,-23 19 0,-18 22 0,-28 25 0,5-21 0,-3 1-846,-5 3 1,0 1 845,-1 3 0,1 0-218,5-6 0,3-2 218,-3 21 0,20-22 0,32-27 0,22-7 0,-18-3 0,0-2 0,-3 4 0,-3 0 0,7 2 1652,-35 20-1652,-23 16 0,1-2 0,-3 2 0,-4 4 0,-2 1 0,0 5 0,0 0-257,2-7 0,3 0 257,7-5 0,6-1 0,9 8 0,32-14 0,15-9 0,-14-7 0,-1-1 0,8 1 0,-7 8 0,-35 14 0,-5 13 0,0-13 0,-1 0 0,2 22 0,0-19 0,11-15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12:10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7032 8990 24575,'-29'-8'0,"-6"2"0,20 9 0,-15 1 0,11 4 0,-11 4 0,15-1 0,-11 8 0,5 15 0,7-10 0,0 3 0,0 7 0,1 2 0,0 4 0,4 3 0,4-1 0,4 0-789,2 1 0,4-1 789,6-2 0,4-2 0,5-6 0,4-4 0,8-1 0,3-4 0,4-7 0,2-4 0,7-6 0,2-6 0,0-4 0,-1-6 0,0-7 0,-3-5 0,-6-2 0,-5-4 0,-9 3 0,-7-3 0,-8-2 0,-6-2-390,-8 5 0,-5 0 390,-4-5 0,-3 0 0,-5 2 0,-3 2 0,-4-3 0,-1 2 0,2 8 0,0 4 0,-22-6 0,19 19 0,10 30 0,14-17 0,1 11 0</inkml:trace>
  <inkml:trace contextRef="#ctx0" brushRef="#br0" timeOffset="808">7804 10169 24575,'-19'6'0,"-1"-1"0,3 4 0,-3 5 0,-3 10 0,1 12 0,4 6 0,4 11 0,12-23 0,3 2 0,-1 5 0,2 2 0,7 6 0,4 1-1134,-2 1 1,2-1 1133,8 2 0,3-3 0,-1-6 0,4-4 0,8-4 0,4-5 0,-1-7 0,3-5 0,5-6 0,0-5 0,-3-3 0,-2-6-750,0-7 1,-4-6 749,-4-4 0,-4-5 0,-3-4 0,-4-3 0,-5-6 0,-5-3 0,-1-1 0,-6-1 0,-7-3 0,-6-2 0,-1 13 0,-1 0 0,-3 0 0,-1 3 0,-3 0 0,-1 2 0,-12-14 0,-3 5 0,6 8 0,0 7-423,-1 11 1,1 5 422,-13 2 0,15 10 0,11 2 0</inkml:trace>
  <inkml:trace contextRef="#ctx0" brushRef="#br0" timeOffset="29887">3625 10512 24575,'-12'-5'0,"1"-1"0,-2 3 0,-7 0 0,-5-3 0,-7 2 0,-13-1 0,3 2 0,13 5 0,-2 0 0,-17-1 0,1 7 0,9-7 0,13 3 0,4-2 0,13 2 0,1 7 0,7 2 0,-5 4 0,4 0 0,-2 14 0,3 2 0,-4 20 0,-2 2 0,1-18 0,-1 1 0,3 0 0,0 2-979,-2 5 1,0 1 978,4-1 0,1 1 0,-3 6 0,1 1 0,4-3 0,1 1-990,-2-10 1,-1 2-1,0-1 990,2-1 0,0-1 0,0 2 0,0 5 0,0 1 0,-1 0 0,0-2 0,-1-1 0,1 2 0,0 2 0,1 1 0,0 0 0,0-2 0,0 0 0,0 0 0,-2 1 0,1-1 0,-1 0-923,2 0 1,1-1-1,-2 1 923,-2-3 0,-1 1 0,-1-1 0,1-2 0,0 0 0,-1 0-637,0 0 1,-2 0 0,1-1 636,2-1 0,-1-1 0,1 0 318,1-1 1,-1-1 0,0 0-319,0 0 0,0 0 0,1-1 0,0 13 0,0-1 196,1 1 1,0-2-197,1-8 0,0-2 1037,1 0 1,1-1-1038,1 17 0,-3 0 2257,7-8-2257,-3-6 0,0 5 0,-2-11 270,0-2-270,0-9 2568,0-9-2568,2 2 776,-2-6-776,0 2 308,2-9-308,0-1 0,8-7 0,7-5 0,5-1 0,7-2 0,0 5 0,0 1 0,0 10 0,0-6 0,-1 6 0,8 2 0,1 0 0,0 3 0,-2 1 0,-6-1 0,0 0 0,0 0 0,-7-1 0,-1-3 0,-7-2 0,-4-2 0,-4-4 0,-5-1 0,-4-7 0,-4-8 0,3-12 0,-2-22-870,3 20 1,0-1 869,0-7 0,0-1 0,2-6 0,1 0 0,-2 3 0,-1-1-836,4 10 1,0 0 0,-1 0 835,-2-17 0,-1 0 0,4 14 0,0-1 0,-1 0 0,-2-1 0,0-1 0,-1 0-852,0 0 0,0 0 0,-1 0 852,1-1 0,0-1 0,-1-2 0,0-3 0,-1-4 0,0 0 0,1 2 0,2 9 0,0 2 0,1 0 0,0-2 0,0-1 0,0-2 0,1-1 0,0 1 0,0 2 0,1-1 0,1 2 0,0 1 0,1-1 0,1 1 0,1 0 0,0 0 0,0 0 0,-1-1 0,0 0 0,-1 0 0,1 0 0,0 1 0,-1 0 0,1 1 0,-1 0 0,0-11 0,0 1 0,0 1 0,-2-1 0,0 1 0,0 1 0,0 7 0,1 2 0,-2-1 0,0 1 0,-1 0 0,0 1-694,1-12 1,-1 2 693,-1 3 0,-2 1 570,-1 6 0,0 1-570,1 4 0,1 0 0,-5-21 0,5 9 2073,0 17-2073,0 10 2898,0 18-2898,-5 6 2077,0 3-2077,-5 4 0,-11-2 0,10-2 0,-10 0 0,12-6 0,4-2 0,1 0 0</inkml:trace>
  <inkml:trace contextRef="#ctx0" brushRef="#br0" timeOffset="47309">11096 4728 24575,'-13'24'0,"5"17"0,5-7 0,0 3 0,0 7 0,1 3 0,1 3 0,0 0-2294,-4 0 0,0-1 2294,4-5 0,1-3 0,-3-9 0,1-3 0,2 2 0,0-17 0</inkml:trace>
  <inkml:trace contextRef="#ctx0" brushRef="#br0" timeOffset="47900">11303 5173 8191,'-7'-10'0,"1"-1"5063,-4-3-5063,2 8 2818,1 10-2818,0 7 1719,3 13-1719,4-6 6784,4 6-6784,6-12 0,2-4 0,5-10 0,7-7 0,-8-5 0,2-3 0,-12 4 0,-4 0 0,-6 4 0,-1 0 0,-7 1 0,2 4 0,1 1 0,5 3 0</inkml:trace>
  <inkml:trace contextRef="#ctx0" brushRef="#br0" timeOffset="48278">11669 5147 8191,'-28'-16'0,"5"2"5063,7 16-5063,6 1 2818,0 4-2818,5 2 1719,5 0-1719,15-1 6784,-2 0-6784,11-1 0,-10 3 0,3 15 0,-10 15 0,-4-10 0,-2 2 0,-3 2 0,-2 2 0,-3 2 0,-2 0 0,-2 1 0,0-2-383,1-4 1,-2-3 382,-2 0 0,-1-4 0,-4 1 0,-3-9 0,-1-19 0,-5-17 0,-15-14 0,20 9 0,-1-1 0</inkml:trace>
  <inkml:trace contextRef="#ctx0" brushRef="#br0" timeOffset="48703">12073 4767 8191,'-9'-4'0,"0"3"5063,0 4-5063,-5 21 0,4 1 0,-2 6 0,-5 10 0,1 4 0,5-4 0,3 2 0,0 1 209,-1 0 1,0 0 0,4-1-210,3-3 0,4-1 0,2-1 343,7 8 1,3-5 0,1-3-1,8-20 1</inkml:trace>
  <inkml:trace contextRef="#ctx0" brushRef="#br0" timeOffset="49217">12565 5041 8191,'-24'-10'0,"-8"4"4653,-8 3-4653,-6 11 0,9 5 2868,8 5-2868,15 2 1769,10-6-1769,6-2 6631,15-7-6631,11-5 0,13-1 0,-1 1 463,-6 11-463,-13 16 0,-9 16 0,-12 12 0,-5-21 0,-1 0-442,-2-2 0,0-1 442,-2 0 0,-1-1-167,-3-1 1,-1-3 166,-10 17 0,-1-12 0,9-13 0,8-16 0,0-17 217,0-18 1,4 12-1,1-6 1</inkml:trace>
  <inkml:trace contextRef="#ctx0" brushRef="#br0" timeOffset="49518">12922 5124 8191,'-5'-2'0,"13"-13"5063,-1 3-5063,7-14 2818,-13 16-2818,-5 0 1719,-7 5-1719,-9 10 6784,-3 14-6784,-3 13 0,15 3 0,9-3 0,21-9 0,10-13 0,18-12 0,1-9 0,-16 0 0,-11 3 0</inkml:trace>
  <inkml:trace contextRef="#ctx0" brushRef="#br0" timeOffset="49709">13182 4988 8191,'-5'10'0,"3"-2"5063,15 17-5063,8-4 0,13 11 0,0-9 0,1-2 2818,-14-8-2818,-1-3 0,-16-6 0,0-2 0</inkml:trace>
  <inkml:trace contextRef="#ctx0" brushRef="#br0" timeOffset="49884">13412 5014 8191,'-12'2'0,"1"5"4942,-16 23-4942,-1 6 1416,10-13 1,1 3-1417,-3 3 0,3-2 0,1 1 0,1 0 0</inkml:trace>
  <inkml:trace contextRef="#ctx0" brushRef="#br0" timeOffset="50319">13544 5099 8191,'0'12'0,"4"8"5063,-3 12-5063,7 15 0,-7 8 1166,-1-25 1,0 1-1167,-6 24 1786,-2-15-1786,1-10 6577,4-25-6577,5-25 0,14-32 0,-5 6 0,3-6-923,0 14 0,3-2 1,-1 1 922,-3 1 0,-1 1 0,1 2 0,8-8 0,0 5 537,4 2-537,-9 39 0,-7 28 0,-6 24 0,-4-24 0,-2 1-191,0-1 1,0-1 190,-6 17 2794,0-19-2794,1-11 0,-12-16 0,5-5 0,-24-19 0,-3-11 0,12 10 0,1 0 0</inkml:trace>
  <inkml:trace contextRef="#ctx0" brushRef="#br0" timeOffset="51550">4937 5292 8191,'-2'-9'0,"-2"-3"5063,-1-2-5063,-2 0 2818,1 2-2818,-6 7 1719,1 3-1719,-9 14 6784,1 13-6784,2 12 0,11 3 0,8-8 0,24-8 0,5-6 0,15 5 0,-21-9 0,-1 1 0,15 23 0,-24-11 0,-4 3 0,-5 1 0,-5 1 0,-4 9 0,-5 1-1000,-4-2 0,-4 0 1000,-3 3 0,-3-1-534,-2-6 1,-3-4 533,5-5 0,-1-5 0,-13 2 0,17-32 0,15-32 0,9 10 0,3-4-1179,4-10 1,5-3 1178,1 15 0,2 1 0,1-1 0,-1-2 0,1-1 0,0 3 0,15-11 0,-2 3 0,-7 3 0,-3 2 631,-7 7 0,-2 1-631,2-13 1000,-12 12-1000,-4 9 0,-5 16 0,-2 7 2712,1 20-2712,3 10 450,10 12-450,5-9 0,12-10 0,10-20 0,1-17 0,-11 3 0,-9-5 0</inkml:trace>
  <inkml:trace contextRef="#ctx0" brushRef="#br0" timeOffset="51735">5404 5306 8210,'-2'2'0,"16"13"5065,1 4-5065,21 13 2815,-11-8-2815,2-4 1716,-11-6-1716,-3-7 0,-8-4 0,-1-1 0</inkml:trace>
  <inkml:trace contextRef="#ctx0" brushRef="#br0" timeOffset="51895">5592 5283 8191,'-9'4'0,"0"-1"5063,-7 12-5063,-1 1 0,-14 20 0,2 7 1409,11-18 0,2 0-1409,-6 15 429,8-13 1,9-18 0,5-5 0</inkml:trace>
  <inkml:trace contextRef="#ctx0" brushRef="#br0" timeOffset="52319">5750 5346 8191,'-5'10'0,"5"8"4573,0 20-4573,2-9 0,0 4 0,-2 5 0,0 2 1438,-2 2 0,-1 0-1438,1-3 0,-2-2 0,0-8 0,-1-3 0,-1 9 0,-1-61 0,11-4 0,2-7-223,-3-3 0,0-5 0,2-1 223,5-4 0,3-1 0,0 0 0,-1 1 0,1 1 0,1 1 0,1 7 0,1 2 0,0 3 2294,3-3 1,-1 6-2295,8 1 432,-10 26-432,-7 28 0,1 21 0,-9-16 0,-1 2-323,2 8 0,-1 1 323,-7-9 0,-1-2 3433,0 20-3433,-4-21 964,1-19-964,-4-14 0,-3-8 0,-3-13 0,7 14 0,6 0 0</inkml:trace>
  <inkml:trace contextRef="#ctx0" brushRef="#br0" timeOffset="53641">14160 4993 8191,'2'9'0,"4"-4"5063,9-1-5063,14-4 0,17-5 0,2 0 0,6-5 0,-24 3 704,-5 0 1,-20 5-1,-1 0 1</inkml:trace>
  <inkml:trace contextRef="#ctx0" brushRef="#br0" timeOffset="53834">14356 4868 8191,'-9'0'0,"7"12"5063,-1 8-5063,7 25 0,-4-3 0,0 11 0,0-13 704,2-8 1,-1-16-1,1-9 1</inkml:trace>
  <inkml:trace contextRef="#ctx0" brushRef="#br0" timeOffset="54084">14794 4828 24575,'-3'17'0,"-3"6"0,1 16 0,-5 9 0,5 7 0,-4-2 0,8-20 0,-3-10 0,4-15 0</inkml:trace>
  <inkml:trace contextRef="#ctx0" brushRef="#br0" timeOffset="54447">15126 4492 8191,'2'0'0,"4"3"5063,20 18-5063,4 11 0,-10-8 0,0 3 845,2 1 1,-1 3-846,2 6 0,-2 3 0,-2-1 0,-3 2 0,-5 3 0,-5 3 0,-4 2 0,-5 0 0,-7-3 0,-3 1 0,1-12 0,-2 1 0,-2-2 131,-9 12 1,-3-2-132,6-13 0,-2-1 0,-2-2 0,-12 7 0,0-5 0,14-10 0,3-4 0,-15 5 0</inkml:trace>
  <inkml:trace contextRef="#ctx0" brushRef="#br0" timeOffset="57270">11762 5549 24575,'-6'27'0,"1"1"0,-2 1 0,1-1 0,5 27 0,-1-15 0,3-14 0,1-17 0,-2-5 0</inkml:trace>
  <inkml:trace contextRef="#ctx0" brushRef="#br0" timeOffset="57602">11831 5707 24575,'-5'12'0,"3"8"0,-1-1 0,3 5 0,4-11 0,9-8 0,-2-10 0,2-9 0,-8-9 0,-7 4 0,-1-5 0,-5 13 0,1 1 0,-2 9 0,4-1 0,1 4 0</inkml:trace>
  <inkml:trace contextRef="#ctx0" brushRef="#br0" timeOffset="59650">10822 7304 8191,'-7'7'0,"2"1"5063,1-1-5063,-2 12 2818,5 3-2818,0 3 429,4-1 1,0-14 0,0-3 0</inkml:trace>
  <inkml:trace contextRef="#ctx0" brushRef="#br0" timeOffset="59975">10876 7389 8242,'-6'16'0,"3"4"5069,3 12-5069,4-7 2810,2-1-2810,2-13 1712,3-8-1712,2-16 6742,0-10-6742,-3-2 0,-9-6 0,-2 12 0,-8-1 0,-2 9 0,5 7 0,-1 1 0</inkml:trace>
  <inkml:trace contextRef="#ctx0" brushRef="#br0" timeOffset="67720">7007 9024 8191,'1'1'0,"6"1"5063,6 7-5063,4 0 2818,7 4-2818,4 11 1719,2 4-1719,3 9 0,-18-16 0,-3-5 0</inkml:trace>
  <inkml:trace contextRef="#ctx0" brushRef="#br0" timeOffset="71087">6983 9363 24575,'6'5'0,"5"0"0,-1-1 0,6 4 0,-6 0 0,9 8 0,-2 2 0,7 5 0,0 1 0,0 0 0,0 0 0,0 0 0,-1 0 0,-4-3 0,0-4 0,-7 0 0,5-5 0,-5 4 0,7 2 0,-7-4 0,4 2 0,-8-7 0,5 1 0,-2 2 0,8 6 0,-6 0 0,7-1 0,-6 6 0,6-3 0,-5 4 0,7-1 0,-9-5 0,11 11 0,-5-7 0,7 8 0,3 0 0,-3-4 0,0 7 0,-1-2 0,-2 3 0,4 4 0,-6-10 0,5 7 0,-13-16 0,5 4 0,-7-7 0,-2-6 0,1 2 0,-3-3 0,2 0 0,-4 0 0,1 0 0,1 0 0,0 0 0,0 0 0,1 0 0,-3 0 0,3-2 0,-3 1 0,7 1 0,-6 0 0,6-1 0,-7 0 0,4-3 0,-4 4 0,3-2 0,-3 2 0,2 0 0,-1-1 0,-7-3 0,0-5 0,-8-5 0,1-7 0,-7-5 0,5-1 0,-6 4 0,6 2 0,0 1 0,2 1 0,1-3 0,2 1 0,0 2 0,0-3 0,0 4 0,1 0 0,-3 0 0,2 0 0,-1 0 0,-1 0 0,-1-4 0,-5 2 0,4-2 0,-3 5 0,7 0 0,-2 1 0,0-6 0,1 0 0,-2-1 0,3 1 0,1 4 0,-1 0 0,-2-3 0,1 2 0,-1-3 0,0 6 0,2-2 0,-1 2 0,1-2 0,-1 0 0,1 0 0,-4 0 0,-5-6 0,3 0 0,-6-5 0,0 0 0,4 2 0,-4-2 0,5 3 0,1 0 0,-1-1 0,-5-2 0,5 6 0,-3-2 0,6 7 0,-1-3 0,0 2 0,2-3 0,0 4 0,3 0 0,-4 0 0,-5-7 0,3 2 0,-5-3 0,6 7 0,0 1 0,1 2 0,0-2 0,-1-3 0,-3 3 0,2-3 0,-13-2 0,2 0 0,-4-3 0,2 4 0,10-1 0,1 3 0,4-5 0,0 8 0,4-5 0,-4 6 0,-1-3 0,2 1 0,-11-8 0,12 7 0,-8-4 0,5 4 0,0 5 0,-4-8 0,5 5 0,-2-5 0,2 4 0,0 2 0,0-1 0,0 1 0,2-2 0,1 0 0,3 3 0,1 2 0</inkml:trace>
  <inkml:trace contextRef="#ctx0" brushRef="#br0" timeOffset="74134">16021 8219 8191,'-6'-3'0,"8"9"5063,-5-1-5063,10 8 2818,-4 0-2818,2 0 1719,5 11-1719,-3-6 6784,8 13-6784,-7 0 0,9 10 0,-8-1 0,9 5 0,-4-5 0,1-7 0,0-3 0,-5-16 0,0-2 0,-3-3 0,-5-8 0,-4-12 0,-3-1 0,-1-10 0,1 12 0,-5-13 0,3 1 0,-6-16 0,-4 2 0,2-10 0,-16 8 0,11-1 0,-11 2 0,21 18 0,-2 3 0</inkml:trace>
  <inkml:trace contextRef="#ctx0" brushRef="#br0" timeOffset="96109">4125 12986 8191,'2'1'0,"1"0"5063,6 6-5063,3-2 2818,-2 1-2818,6 0 1719,4 6-1719,-1-3 6784,18 8-6784,-8 3 0,17-1 0,-10 3 0,-1-2 0,-2 3 0,-4-3 0,-1 0 0,4 0 0,-12-6 0,6 4 0,-3-4 0,-4-2 0,5-1 0,-7-1 0,0-1 0,0 0 0,6 0 0,-4-3 0,5 1 0,-1 0 0,-4-1 0,11-2 0,-11 1 0,1-3 0,-4 1 0,-6 1 0,4 4 0,-7 0 0,1-3 0,-6-6 0,-2-8 0,-11-7 0,4 5 0,-12-3 0,8 4 0,-6 2 0,-9-11 0,0 3 0,-2-3 0,-5-2 0,7 6 0,-8-6 0,-1-1 0,3 5 0,-2-5 0,-5 5 0,3-4 0,-3 6 0,11-4 0,-2 11 0,5-2 0,-1 3 0,3 0 0,5-1 0,1-1 0,4 1 0,-4-3 0,4 5 0,-1-1 0,2 1 0,-1-1 0,3 4 0,-2-5 0,2 4 0,1-1 0,0 2 0,0 2 0,0 3 0,0-2 0,0-2 0,0-1 0,4-3 0,1 3 0,4-1 0</inkml:trace>
  <inkml:trace contextRef="#ctx0" brushRef="#br0" timeOffset="99800">3927 13313 8191,'-8'10'0,"1"8"5063,-2 7-5063,4 7 2818,2 0-2818,3-11 429,2-1 1,-2-15 0,2-1 0</inkml:trace>
  <inkml:trace contextRef="#ctx0" brushRef="#br0" timeOffset="100092">3977 13417 8191,'-8'13'0,"1"0"5063,4 11-5063,3-5 2818,4 1-2818,8-9 1719,8-10-1719,-2-5 6784,11-17-6784,-13 4 0,-3-6 0,-8 7 0,-9 6 0,-1 0 0,-7 3 0,2 6 0,-3-1 0,8 4 0,1-2 0</inkml:trace>
  <inkml:trace contextRef="#ctx0" brushRef="#br0" timeOffset="103735">4733 13511 24575,'7'26'0,"-4"1"0,3-1 0,-3-6 0,0-12 0,-1-4 0</inkml:trace>
  <inkml:trace contextRef="#ctx0" brushRef="#br0" timeOffset="104035">4856 13547 8191,'-6'17'0,"3"-8"5063,0 14-5063,7-15 2818,1 2-2818,4-8 1719,0-2-1719,0-4 6784,-2-3-6784,-3-2 0,-4 0 0,-4 0 0,-3 4 0,-2 1 0,4 4 0,0 0 0</inkml:trace>
  <inkml:trace contextRef="#ctx0" brushRef="#br0" timeOffset="104292">4980 13554 8191,'-9'13'0,"4"3"5063,5-6-5063,4 3 2818,13-8-2818,5-1 1719,10-11-1719,-11 1 6784,-3-10-6784,-13 2 0,-3-3 0,-6 4 0,-2-3 0,-7 4 0,-2 1 0,-2 5 0,8 4 0,1 2 0</inkml:trace>
  <inkml:trace contextRef="#ctx0" brushRef="#br0" timeOffset="108252">6814 8690 24575,'17'-3'0,"-3"2"0,-2-1 0,-3 4 0,0 2 0,-1 7 0,-2-1 0,-3 2 0,-1-3 0,-4 4 0,-6 7 0,-4 5 0,-6 20 0,5-3 0,3 4 0,8-14 0,10-11 0,11-8 0,13-11 0,8-8 0,-14 0 0,-6-3 0</inkml:trace>
  <inkml:trace contextRef="#ctx0" brushRef="#br0" timeOffset="108577">7115 8730 8191,'-9'5'0,"0"1"5063,0 1-5063,2 5 2818,2 2-2818,19 8 1719,4-11-1719,17 1 6784,-10-10-6784,-5 1 0,-9 8 0,-6-3 0,-5 8 0,-4-3 0,-4 4 0,-1 0 0,-1-5 0,4-4 0,2-6 0</inkml:trace>
  <inkml:trace contextRef="#ctx0" brushRef="#br0" timeOffset="108768">7105 8781 8191,'-3'-7'0,"7"-1"5063,8-2-5063,5 1 2818,0 1-2818,0 4 0,-7 2 0,-3 2 0</inkml:trace>
  <inkml:trace contextRef="#ctx0" brushRef="#br0" timeOffset="109192">7267 8737 24575,'-3'20'0,"-3"5"0,8 1 0,-2-1 0,9-1 0,9-11 0,12-9 0,10-6 0,-4-14 0,-9 6 0,-15-10 0,-11 7 0,-6-4 0,-12-9 0,-5 7 0,-2-2 0,1 10 0,13 8 0,3 1 0</inkml:trace>
  <inkml:trace contextRef="#ctx0" brushRef="#br0" timeOffset="111443">7932 9878 8191,'9'-2'0,"0"2"5063,8-2-5063,-6 6 2818,-7 3-2818,-2 2 1719,-6-2-1719,7 0 6784,-2-3-6784,8 2 0,0-1 0,-4 7 0,-5-4 0,-9 6 0,-1-5 0,-2 1 0,5-1 0,2 0 0,17 0 0,0-2 0,11 0 0,-6-2 0,-5 3 0,0-1 0,-9 6 0,-2 0 0,-5 1 0,-5 2 0,2-6 0,5 0 0,1-5 0,5-3 0</inkml:trace>
  <inkml:trace contextRef="#ctx0" brushRef="#br0" timeOffset="111777">8199 9880 24575,'-18'13'0,"7"-4"0,-2 10 0,10-5 0,3-1 0,4 0 0,7-6 0,2 3 0,4-4 0,-5 7 0,-6-4 0,-8 3 0,-5-5 0,-5 3 0,2-5 0,-3-1 0,8-3 0,1-3 0</inkml:trace>
  <inkml:trace contextRef="#ctx0" brushRef="#br0" timeOffset="111918">8193 9860 8191,'6'-3'0,"5"-4"1265,9 2 1,-9-1 0,3 3 0</inkml:trace>
  <inkml:trace contextRef="#ctx0" brushRef="#br0" timeOffset="112192">8358 9841 8191,'-9'6'0,"4"1"5063,1 13-5063,8 1 2818,9 18-2818,4-9 1719,12-3-1719,-7-16 6784,2-7-6784,-11-8 0,-2-5 0,-6-11 0,-6-6 0,-8-12 0,-4 4 0,-14-2 0,8 16 0,1 7 0,10 10 0</inkml:trace>
  <inkml:trace contextRef="#ctx0" brushRef="#br0" timeOffset="116550">7148 8642 24575,'-8'8'0,"2"-2"0,-2 10 0,1 4 0,-3 12 0,5 1 0,1 6 0,6-14 0,2-1 0,4-7 0,3-3 0,0-3 0,5-5 0,-2-7 0,-1-4 0,0-2 0,-6-2 0,0-4 0,-10 0 0,0-1 0,-10 3 0,3 4 0,-3 4 0,4 1 0,4 2 0,1 0 0</inkml:trace>
  <inkml:trace contextRef="#ctx0" brushRef="#br0" timeOffset="157409">10442 13828 24575,'2'-7'0,"-1"4"0,12-17 0,-2 7 0,6-8 0,-2-3 0,4-5 0,2-5 0,2-1 0,5-2 0,0-1 0,-6 4 0,5-3 0,-4 2 0,5-3 0,-11 14 0,0-1 0,1-1 0,1-1-832,5-5 0,0-2 832,2-2 0,-1 0-586,0 3 1,0-1 585,0 1 0,-1 1 0,-3-1 0,1 2 0,1 1 0,1 1 0,-2-1 0,0 1 0,2-3 0,0 0 0,0-1 0,0 0 0,1-3 0,1-1 0,5-4 0,1 0-1088,1 1 0,-1-1 1088,0 0 0,1 1 0,-2 2 0,0 1 0,1-6 0,-1 0 0,1 2 0,1-1 0,-9 10 0,0 0 0,1-1 0,1-1 0,0-1 0,1 1 0,0-3 0,-1-1 0,2 1-957,1 0 1,0-1-1,0 0 957,-2-3 0,0 0 0,0-1 0,2 3 0,-1-1 0,1 0 0,0-1 0,1-1 0,-1 0 0,0 0 0,1 0 0,0 0 0,3-2 0,1 0 0,-1 0 0,-1 1 0,-1 1 0,2-1-553,-7 8 1,1 0-1,1 0 1,-1 0 552,0 1 0,1 1 0,-1-1 0,0 0 0,1-1 0,0-1 0,-1 1 0,0 0-421,1 1 0,-1 0 0,0 0 0,-1 1 421,7-11 0,-1-1 0,-1 1 0,0 2 0,1 0 0,-1 0-162,0 0 0,0 0 1,1 0 161,-1 0 0,0 0 0,2 0 0,2 0 0,1 0 0,0-1 0,-9 9 0,0-1 0,1 0 0,0 0 0,1-1 0,1 2 0,1-2 0,1-2 154,-5 4 1,2-3 0,1 0-1,0-1 1,0 0 0,0 1-155,6-4 0,0 0 0,1 1 0,-1-1 0,0 1-7,0-1 1,0-1-1,0 1 1,-1 1-1,0 2 7,2-3 0,0 1 0,-1 2 0,-3 2 0,0 0 0,-3 2 0,-1-1 0,-2 1 0,0-1 0,-1 0 167,3-3 0,1 0 0,-4 3 0,-4 3 0,-2 3 0,-1 4 0,0 1 0</inkml:trace>
  <inkml:trace contextRef="#ctx0" brushRef="#br0" timeOffset="158659">14663 8347 24575,'2'5'0,"9"-18"0,3-5 0,14-30 0,-11 21 0,2-2-381,9-13 1,2-2 380,-5 10 0,2 0 0,1-2-1512,-1 5 1,1 0-1,1-2 1,1 1 1511,0-3 0,1-1 0,0 1 0,2-1 0,4-4 0,0 1 0,2-1 0,-1 0 0,-1 0 0,-1 1 0,1-1 0,-1-1 0,-5 8 0,-1 0 0,1 0 0,-1 0 0,0 1-779,4-5 1,-1 1 0,0 0 0,-2 0 778,-1 1 0,-2 0 0,-1 2 0,-2 3 0,7-7 0,-5 5 0,-11 8 0,1-1 0</inkml:trace>
  <inkml:trace contextRef="#ctx0" brushRef="#br0" timeOffset="173243">17995 4497 8191,'-7'5'0,"3"9"5063,-1 24-5063,5 17 0,-2-14 0,-1 1 643,3 1 0,-1 0-643,-4 7 0,-1-2 592,3-8 0,0-2-592,0-2 0,0-4 0,-1 1 0,4-12 0</inkml:trace>
  <inkml:trace contextRef="#ctx0" brushRef="#br0" timeOffset="173551">18145 4888 8191,'-10'19'0,"3"3"5063,-5 16-5063,7 2 2818,6-6-2818,15-8 1719,0-18-1719,14-8 6784,-11-6-6784,2-6 0,-12-3 0,-7-2 0,-15-9 0,-7 7 0,-3-4 0,-1 12 0,14 5 0,3 3 0</inkml:trace>
  <inkml:trace contextRef="#ctx0" brushRef="#br0" timeOffset="173879">18444 4925 8191,'-10'-5'0,"-2"2"5063,-1 0-5063,0 7 2818,8 1-2818,5 2 1719,9 0-1719,4 1 6784,4 10-6784,-4 5 0,-6 28 0,-6-23 0,-3 1 0,-4 11 0,-4 3 0,-3-6 0,-2 2 0,-1-2 0,-7 8 0,-2-3 0,-4 8 0,0-6 0,-7-6 0,10-23 0,14-18 0,4-2 0,5-2 0</inkml:trace>
  <inkml:trace contextRef="#ctx0" brushRef="#br0" timeOffset="174711">18705 5047 24575,'-3'20'0,"1"5"0,2 0 0,-4 14 0,-2 1 0,1 0 0,3-12 0,2-13 0,2-11 0</inkml:trace>
  <inkml:trace contextRef="#ctx0" brushRef="#br0" timeOffset="174959">18860 5077 8191,'-24'23'0,"2"11"5063,6-4-5063,10 2 2818,7-12-2818,16-11 1719,11-9-1719,2-12 6784,-4-2-6784,-14-3 0,-10 1 0,-6 6 0,-5-4 0,-1 7 0,-2-1 0,7 6 0,1 0 0</inkml:trace>
  <inkml:trace contextRef="#ctx0" brushRef="#br0" timeOffset="175369">19310 4492 8191,'-6'6'0,"-4"11"5063,-5 12-5063,4-5 0,-1 5 0,-2 7 0,0 4 399,-4 9 1,1 2-400,3 2 0,3 2 0,3-2 0,4 0 663,4-9 1,5-4-664,6-8 0,2-4 0,0 3 0,4-19 0</inkml:trace>
  <inkml:trace contextRef="#ctx0" brushRef="#br0" timeOffset="176393">19590 4875 8191,'-12'-25'0,"0"5"5063,1 9-5063,1 8 2818,-6 6-2818,5 8 1719,0 0-1719,5 1 6784,8-5-6784,7 0 0,18 0 0,6 9 0,5 8 0,-10 13 0,-19 12-1222,-15 6 1222,-6-21 0,-3 1 0,-1 1 0,-3 0 0,-8 2 0,-1-1 0,4-4 0,1-1 0,-2-2 0,3-7 0,13-13 0,18-20 0,9-13 0,5-5 0,5-8 0,1-1-1181,3-4 0,0-1 1181,0-3 0,-3 0 0,-4 2 0,-3 0-240,-5 10 0,-3 1 240,-2-14 1042,-6 19-1042,-11 18 0,0 9 0,-3 15 2441,5 7-2441,7 10 581,8-4-581,12-7 0,11-10 0,12-12 0,1-8 0,-1-5 0,-23 4 0,-10 3 0</inkml:trace>
  <inkml:trace contextRef="#ctx0" brushRef="#br0" timeOffset="176551">20007 4857 8191,'-3'-6'0,"4"14"5063,12 16-5063,1 8 2818,16 1-2818,-11-11 1719,7-6-1719,-9-8 1696,-3-4 0,-6-2 0,-4-2 0</inkml:trace>
  <inkml:trace contextRef="#ctx0" brushRef="#br0" timeOffset="176704">20190 4806 8191,'-15'13'0,"-3"2"4614,-13 21-4614,-3 3 0,16-17 0,1 1 0,-7 11 0,11-15 0,11-12 0</inkml:trace>
  <inkml:trace contextRef="#ctx0" brushRef="#br0" timeOffset="177152">20304 4876 8191,'-4'25'0,"0"12"4425,0 3-4425,3-11 0,1 3 0,-4 2 0,-2 2 0,1 5 0,-1 1 977,0-6 0,0-1-977,-4 4 0,-1-3 1911,2 5-1911,1-15 6135,11-47-6135,5-5 0,3-6 0,3-19 0,2-5-1308,-2 16 1,1-2 0,0 0 1307,-1 0 0,1 0 0,-1 3 0,2-3 0,-1 6 971,3-11-971,0 55 0,-9 13 0,5 21 0,-10 12 0,-4 0 0,-3-12 0,0-5 0,-4-28 4910,-1-3-4910,-11-14 0,-5-8 0,6 6 0,1-3 0</inkml:trace>
  <inkml:trace contextRef="#ctx0" brushRef="#br0" timeOffset="177864">21027 4482 24575,'-13'10'0,"-6"14"0,5 1 0,-1 4 0,-6 8 0,-2 5-884,3-6 0,0 3 0,-1 0 884,-1 2 0,-2 1 0,1 1-1204,-2 3 1,0 1 0,-1-2 1203,3-4 0,0-2 0,1 0 0,-4 13 0,3-5 271,5-13 1,4-5 0,4 2-1,6-17 1</inkml:trace>
  <inkml:trace contextRef="#ctx0" brushRef="#br0" timeOffset="178801">21321 4857 8191,'-9'9'0,"-3"10"5063,-1 3-5063,-3 9 2818,3 1-2818,3-6 1719,4-6-1719,4-16 6784,3-8-6784,9-17 0,7-11 0,-3 9 0,1-2-262,3-1 1,0 1 261,2 1 0,0 1 0,17-10 0,-17 19 0,-6 7 0</inkml:trace>
  <inkml:trace contextRef="#ctx0" brushRef="#br0" timeOffset="179111">21536 4798 24575,'-9'4'0,"2"4"0,-5 12 0,8 12 0,-1-5 0,10 0 0,6-16 0,2-7 0,4-6 0,-3-4 0,-4-4 0,-5-2 0,-5 2 0,-5-3 0,-5 3 0,2 1 0,0 2 0,6 3 0</inkml:trace>
  <inkml:trace contextRef="#ctx0" brushRef="#br0" timeOffset="179460">21666 4860 8191,'0'17'0,"2"0"5063,2 6-5063,2-8 2818,2 5-2818,2-13 1719,-2-6-1719,5-7 6784,-4-8-6784,-1 0 0,1 10 0,-6 5 0,3 8 0,-1-2 0,5-5 0,4-6 0,0-8 0,0-2 0,-5-3 0,-1-1 0,-4-5 0,-2 12 0,-2-4 0</inkml:trace>
  <inkml:trace contextRef="#ctx0" brushRef="#br0" timeOffset="179976">22190 4552 8191,'-7'-3'0,"-1"7"5063,-10 21-5063,-4 21 0,6-9 0,0 3 598,0 5 0,3 3-598,0-2 0,2 0 675,4-3 0,3-3-675,6 15 1449,4-20 1,2-20 0,-4-11-1</inkml:trace>
  <inkml:trace contextRef="#ctx0" brushRef="#br0" timeOffset="180327">22420 4725 8191,'-10'-3'0,"2"1"5063,-4 4-5063,-1 4 2818,2 5-2818,0 0 1719,6 5-1719,5-6 6784,4 0-6784,3-1 0,6-4 0,-3 7 0,1-3 0,-5 7 0,-7-3 0,-2 4 0,-5 1 0,0-5 0,0 0 0,-1-8 0,6-6 0,-1 0 0,4-3 0</inkml:trace>
  <inkml:trace contextRef="#ctx0" brushRef="#br0" timeOffset="180751">22508 4776 24575,'-2'13'0,"-3"0"0,0 18 0,4-11 0,0 6 0,6-13 0,5-11 0,1-1 0,6-9 0,9-8 0,2-9 0,-2 1 0,-5-3 0,-16 18 0,-2 1 0</inkml:trace>
  <inkml:trace contextRef="#ctx0" brushRef="#br0" timeOffset="181451">22177 4711 24575,'-9'4'0,"0"1"0,1 8 0,0 0 0,-7 17 0,-4 0 0,-1 15 0,-3-2 0,9-3 0,5-2 0,6-13 0,8-1 0,1-7 0,5 0 0,2 1 0,-5-5 0,-1 4 0,-11-4 0,-2 4 0,-5 0 0,-3-2 0,-5-2 0,6-15 0,1 4 0,9-9 0</inkml:trace>
  <inkml:trace contextRef="#ctx0" brushRef="#br0" timeOffset="182385">22455 4735 8191,'0'5'0,"2"3"5063,-4 16-5063,-3 8 2818,2-5-2818,-2 10 1719,3-22-1719,9 2 6784,3-15-6784,16-12 0,-2-12 0,6-6 0,-11-12 0,-5 17 0,-16 14 0,0 20 0,-4 11 0,8-4 0,16-17 0,3-7 0,13-11 0,-1-1 0,-2-7 0,-11 14 0,-5 7 0,-13 8 0,-3 19 0,-2-8 0,-4 15 0,6-15 0,1 0 0,5-15 0,11-12 0,3-11 0,11-4 0,3-5 0,-8 16 0,-8 18 0,-13 9 0,-4 19 0,-3-4 0,4-1 0,-4-5 0,10-12 0,-2-6 0,14-9 0,3-1 0,3-2 0,-1 8 0,-10 8 0,-5 6 0,-7 11 0,-3 3 0,-3-9 0,4-2 0</inkml:trace>
  <inkml:trace contextRef="#ctx0" brushRef="#br0" timeOffset="183034">23345 4390 8191,'-10'11'0,"2"3"4568,-15 34-4568,10-18 0,1 1 0,0 7 0,1 2 1438,0 6 1,4 0-1439,5-3 0,4-2 0,3-5 0,4-2 355,6-6 1,0-5 0,1 1 0,1-11 0</inkml:trace>
  <inkml:trace contextRef="#ctx0" brushRef="#br0" timeOffset="183609">23658 4761 8191,'-22'-13'0,"3"3"5063,6 3-5063,4 8 2818,-11 8-2818,11 5 1719,-2 3-1719,22-9 6784,14-8-6784,8-5 0,6 4 0,-17 6 0,-2 21 0,-14 8 0,-7 19 0,-8-5 0,2-18 0,-2 0 0,-10 18 0,-4 1 0,6-17 0,-4-11 0,10-16 0,2-8 0,9-6 0,18-13 0,19-10 0,-12 9 0,3-1 0,5-3 0,-1-1 0,-3 0 0,-2-3 0,-3-2 0,-2 0 0,2-13 0,-15 9 0,-12 34 0,-4 11 0,-1 12 0,8 5 0,1-3 0,18-3 0,9-18 0,12-3 0,-14-3 0,-5 1 0</inkml:trace>
  <inkml:trace contextRef="#ctx0" brushRef="#br0" timeOffset="183785">24087 4777 8191,'-3'3'0,"5"2"5063,9 10-5063,4-1 2818,2-3-2818,0-2 429,-4-3 1,-4-4 0,-5-2 0</inkml:trace>
  <inkml:trace contextRef="#ctx0" brushRef="#br0" timeOffset="183945">24201 4696 8191,'-13'5'0,"-1"6"5063,3 1-5063,-7 18 2818,1 3-2818,-10 10 429,11-11 1,2-13 0,9-12 0</inkml:trace>
  <inkml:trace contextRef="#ctx0" brushRef="#br0" timeOffset="184359">24297 4794 8191,'0'9'0,"4"4"5063,-10 13-5063,3 14 0,1-10 0,-1 2 1409,-2-1 0,1 1-1409,3 23 1719,-6-17-1719,6-43 0,7-13 0,-3-12 0,1-7 0,8-4 0,2-3 0,-3-6 0,2-1 2504,7-1 1,1 3-2505,-7 12 0,0 4 0,12-8 0,-16 30 0,-3 17 0,-5 28 0,-4 7 0,1 14-394,-7-2 394,3-13 1737,-2-11-1737,-5-19 0,6-15 0,-3-17 0,7 11 0,2-3 0</inkml:trace>
  <inkml:trace contextRef="#ctx0" brushRef="#br0" timeOffset="184626">24634 4358 8191,'12'1'0,"3"14"5063,14 23-5063,-16-11 0,-1 3 0,-1 7 0,-1 2 672,-1 3 1,-2 1-673,-5 6 0,-3 0 0,2-6 0,-3 0 0,-9 4 0,-5-3 0,1-9 0,-4-3 342,-5 0 1,-1-4 0,-5 1-1,7-11 1</inkml:trace>
  <inkml:trace contextRef="#ctx0" brushRef="#br0" timeOffset="185276">21053 5967 8191,'13'-6'0,"8"-3"5063,23-3-5063,-4-1 0,-1 4 704,-8-2 1,-13 5-1,-4-1 1</inkml:trace>
  <inkml:trace contextRef="#ctx0" brushRef="#br0" timeOffset="185451">21328 5811 8191,'-8'13'0,"2"4"5063,-5 3-5063,3 5 2818,-7 7-2818,7-7 1719,-5-1-1719,1-12 1696,-2-4 0,4-6 0,3-2 0</inkml:trace>
  <inkml:trace contextRef="#ctx0" brushRef="#br0" timeOffset="185618">21093 5758 8191,'10'12'0,"4"15"5063,11 8-5063,1 8 0,-8-20 0,1-2 2818,14 12-2818,-4-8 0,-11-12 0,-10-8 0</inkml:trace>
  <inkml:trace contextRef="#ctx0" brushRef="#br0" timeOffset="186505">21595 5780 8191,'-7'4'0,"2"1"5063,7 14-5063,2 2 0,5 18 0,-4 7 2818,-1-4-2818,-2-4 1719,11-38-1719,5-17 0,0-10 0,0-4 0,-1 5 0,2 0 0,4-5 0,1 2 0,8 2 6784,-6 13-6784,-18 29 0,-10 13 0,1 6 0,-7 4 0,8-12 0,0-10 0,6-16 0,12-23 0,2-11 0,8-12 0,-2 9 0,-7 14 0,-7 16 0,-8 15 0,-4 13 0,0 10 0,3-4 0,0 4 0,4-20 0,4-6 0,16-16 0,13-8 0,-17 5 0,2 0 0,2-1 0,-1 1 0,7-7 0,-6 5 0,-22 7 0,-10 8 0,-5 2 0,-11 19 0,7 2 0,-1 12 0,11-8 0,19-3 0,5-18 0,25-3 0,-24-7 0,6 1 0</inkml:trace>
  <inkml:trace contextRef="#ctx0" brushRef="#br0" timeOffset="187020">22498 5750 8191,'-13'-5'0,"0"4"5063,1 5-5063,1 7 2818,-5 10-2818,9-3 1719,0 2-1719,11-9 6784,4-9-6784,15-13 0,6-18 0,-7 12 0,0-2 0,-1-2 0,-1 2 0,14-2 0,-8 23 0,-17 15 0,-2 15 0,-7-7 0,0-5 0,8-11 0,4-16 0,9-6 0,3-11 0,-3 8 0,-5 7 0,-5 11 0,-10 15 0,-3-2 0,-2 15 0,-1-11 0,4 1 0,3-13 0,6-6 0,6-7 0,3 6 0,7 1 0,-3 13 0,7 3 0,-10 4 0,-1-1 0,-11-10 0,-1-3 0</inkml:trace>
  <inkml:trace contextRef="#ctx0" brushRef="#br0" timeOffset="187869">23192 5509 8191,'-7'-3'0,"2"9"5063,-7 10-5063,-1 22 0,1-8 0,-1 2 0,-4 9 0,0 3 0,3 5 0,2 1 737,-1 1 0,4-2-737,8-9 0,5-2 0,1-5 0,4-4 1862,23 4-1862,7-10 0,-13-14 0,-6-5 0</inkml:trace>
  <inkml:trace contextRef="#ctx0" brushRef="#br0" timeOffset="188124">23298 5914 8191,'-8'14'0,"0"-3"5063,4 19-5063,0-15 2818,7 0-2818,1-18 1719,14-20-1719,14-14 0,-6 8 0,3 0 0,9 4 0,-2 2 0,-11 4 0,-3 3 0,19 1 0</inkml:trace>
  <inkml:trace contextRef="#ctx0" brushRef="#br0" timeOffset="188409">23674 5813 8191,'-9'5'0,"1"5"5063,0 8-5063,2 1 2818,5 1-2818,4-12 1719,9-9-1719,5-11 6784,-2-3-6784,0-5 0,-8 6 0,-6-2 0,-4 6 0,0 1 0,-1 5 0</inkml:trace>
  <inkml:trace contextRef="#ctx0" brushRef="#br0" timeOffset="188711">23789 5783 8191,'13'9'0,"-4"4"5063,-5-2-5063,-4 6 2818,-3 0-2818,3-3 1719,1-4-1719,4-5 6784,11-14-6784,1-4 0,7-11 0,-6 3 0,-8 16 0,-9 13 0,-5 11 0,3 5 0,6-13 0,6-3 0,-1-8 0,6-5 0,-5-6 0,1-10 0,-6 9 0,-2-2 0</inkml:trace>
  <inkml:trace contextRef="#ctx0" brushRef="#br0" timeOffset="189712">24114 5814 8191,'-3'4'0,"7"3"5063,-1 11-5063,6-3 2818,8 4-2818,-10-9 1719,1 2-1719,-8-3 6784,0 0-6784,-8 4 0,1-3 0,-3 2 0,1-5 0,0-2 0,4-7 0,1 1 0,4-3 0</inkml:trace>
  <inkml:trace contextRef="#ctx0" brushRef="#br0" timeOffset="190354">24311 5748 24575,'-5'15'0,"0"0"0,-2 9 0,4 1 0,-1 0 0,16-6 0,5-17 0,9-12 0,7-16 0,-6-5 0,-5 6 0,-11 11 0,-10 19 0,-3 8 0,5 4 0,-1-3 0,5-4 0,4-5 0,2-6 0,13-12 0,-6 5 0,2-7 0,-9 10 0,-8 6 0,-1 2 0,-6 6 0,-1 0 0,6-12 0,7-5 0,8-13 0,3 3 0,-5 6 0,-2 14 0,-7 4 0,-4 10 0,-1-2 0,-2 3 0,4-10 0,4-2 0,1-9 0,-4 1 0,-1 1 0</inkml:trace>
  <inkml:trace contextRef="#ctx0" brushRef="#br0" timeOffset="190676">24879 5508 8191,'-6'2'0,"3"4"5063,-7 18-5063,0 1 0,-5 20 0,2-4 1409,5-11 0,1 0-1409,2 12 1719,3-4-1719,6-18 6784,4-9-6784,4-7 0,2-4 0,-5-1 0,-1-1 0</inkml:trace>
  <inkml:trace contextRef="#ctx0" brushRef="#br0" timeOffset="191519">24971 5722 8191,'-6'-4'0,"-1"-1"5063,-2 3-5063,2 4 2818,-1 6-2818,10 0 1719,0 2-1719,11-5 6784,-3 2-6784,2 0 0,-4 6 0,-14 21 0,-2-5 0,-3-3 0,-3 0 0,-6 4 0,-6 4 0,8-16 0,5-3 0,13-17 0,7-1 0,23-24 0,12-7 0,-15 8 0,0-2 0,4 1 0,-2-2 0,-7 1 0,-2 1 0,11-17 0,-17 16 0,-15 12 0,-2 16 0,-8 15 0,7 7 0,-3 3 0,9-1 0,3-12 0,6-2 0,2-10 0,4 0 0,0-6 0,-7 3 0,-2 0 0</inkml:trace>
  <inkml:trace contextRef="#ctx0" brushRef="#br0" timeOffset="191678">25210 5699 24575,'4'9'0,"1"1"0,4-5 0,4 2 0,-3-2 0,-2-2 0,-4-1 0</inkml:trace>
  <inkml:trace contextRef="#ctx0" brushRef="#br0" timeOffset="191859">25284 5679 24575,'-21'25'0,"2"2"0,1 11 0,6-4 0,2-3 0,7-15 0,3-8 0</inkml:trace>
  <inkml:trace contextRef="#ctx0" brushRef="#br0" timeOffset="192279">25315 5819 8191,'-2'6'0,"-4"12"5004,2 3-5004,-5 24 0,-1 3 0,5-20 0,1-1 0,-5 13 2826,3-13-2826,3-33 1726,4-8-1726,14-31 0,-8 19 0,2-3 2590,8-6 0,2-1-2590,0 0 0,1 0-201,4 4 1,-1 3 200,11-5 0,-9 30 0,-20 15 0,-4 12 0,-2 1 1549,-4-5-1549,2 1 500,-4-10-500,0-3 0,-2-3 0,0-3 0,-1-7 0,5 2 0,0-4 0</inkml:trace>
  <inkml:trace contextRef="#ctx0" brushRef="#br0" timeOffset="192601">25569 5474 8191,'0'9'0,"2"3"5063,1 2-5063,8 9 2818,0 2-2818,10 10 0,-2 4 0,-1 3 0,-13 5 0,-10-1 0,-13-3 0,-10-2 0,0-9 0,5-9 429,7-10 1,11-8 0,1-3 0</inkml:trace>
  <inkml:trace contextRef="#ctx0" brushRef="#br0" timeOffset="192985">25728 5223 24575,'13'18'0,"-3"-2"0,14 18 0,-4-1 0,-7-7 0,-1 1-781,1 3 1,-2 2 780,0 2 0,0 1 0,-1 0 0,1 0 0,-2-1 0,-2 0 0,-3-3 0,-2-1-135,-1 1 0,-3 0 135,-9-3 0,-2 1 0,0 2 0,-3 0 0,-6-2 0,-3 1 0,0 0 0,0 0 0,-1 3 0,-2-2-215,-3-2 1,2-2 0,-2 8 0,2-11-1</inkml:trace>
  <inkml:trace contextRef="#ctx0" brushRef="#br0" timeOffset="195917">24949 6503 24575,'19'-6'0,"3"-1"0,16 3 0,-5-3 0,6 6 0,-21-3 0,-4 4 0</inkml:trace>
  <inkml:trace contextRef="#ctx0" brushRef="#br0" timeOffset="196113">25108 6412 8191,'-14'1'0,"3"5"5063,6 20-5063,-2 14 0,2 15 0,-1-7 2818,4-9-2818,7-23 0,-2-9 0,1-7 0</inkml:trace>
  <inkml:trace contextRef="#ctx0" brushRef="#br0" timeOffset="196301">25339 6319 24575,'-5'28'0,"0"0"0,0 3 0,0 2 0,2 1 0,0 1 0,-2 0 0,1 0 0,3-4 0,1-1 0,-5 17 0,5-23 0,0-10 0</inkml:trace>
  <inkml:trace contextRef="#ctx0" brushRef="#br0" timeOffset="199327">13926 5551 24575,'0'14'0,"2"-1"0,6 6 0,8 5 0,5 5 0,8-3 0,-1-13 0,4-10 0,0-11 0,10-21 0,-20 11 0,0-2 0,7-7 0,1 0 0,1 1 0,-1 2 0,14-5 0,-9 11 0,-20 33 0,-5 5 0,-2 18 0,-1 2 0,-6-6 0,6-4 0,-2-23 0,9-10 0,9-14 0,8-14 0,11 6 0,-13 7 0,1 15 0,-10 14 0,1 8 0,0-1 0,6-2 0,-2-10 0,7-10 0,6-6 0,-8-10 0,-2 7 0,-15-2 0,-8 12 0,-3-1 0</inkml:trace>
  <inkml:trace contextRef="#ctx0" brushRef="#br0" timeOffset="200434">12869 6112 24575,'-8'53'0,"5"-23"0,0 2 0,2 8 0,2 2 0,-1 1 0,0 1-1355,-1 2 1,2-1 1354,3-8 0,0-4 0,2 10 0,4-21 0,-6-18 0</inkml:trace>
  <inkml:trace contextRef="#ctx0" brushRef="#br0" timeOffset="200710">13033 6501 24575,'-7'16'0,"4"-1"0,8-9 0,5 1 0,4-6 0,-1-4 0,-2-8 0,-4 1 0,-4-2 0,-3 3 0,-5 0 0,-5 1 0,0 1 0,-3 4 0,8 1 0,1 2 0</inkml:trace>
  <inkml:trace contextRef="#ctx0" brushRef="#br0" timeOffset="201028">13383 6388 8191,'-17'6'0,"-1"-1"5063,7 2-5063,1 1 2818,9 1-2818,4-2 1719,7-3-1719,0-2 6784,6-2-6784,-6 2 0,1 6 0,-3 10 0,-8 14 0,-2 15 0,-5-20 0,-1 1 0,1-1 0,-1 0 0,-3 1 0,-2-2 0,-3 7 0,-2-8 0,9-25 0,5 0 0,1-7 0</inkml:trace>
  <inkml:trace contextRef="#ctx0" brushRef="#br0" timeOffset="201610">13788 6137 8191,'-9'0'0,"0"2"5063,1 6-5063,-4 10 2818,3 27-2818,2-11 0,1 2 0,2 10 0,2 1 328,-2 0 0,2-1-328,3-7 0,2-2 2876,3-7 0,2-4-2876,13 2 0,16-14 0,-18-12 0,2-6 0</inkml:trace>
  <inkml:trace contextRef="#ctx0" brushRef="#br0" timeOffset="201874">14009 6475 8191,'-9'0'0,"2"7"5063,0 3-5063,3 13 2818,6-8-2818,3 2 1719,4-12-1719,3-6 6784,-1-7-6784,0 0 0,-5-9 0,-4 7 0,-4-2 0,-3 3 0,-6-1 0,2 0 0,0 4 0,5 2 0</inkml:trace>
  <inkml:trace contextRef="#ctx0" brushRef="#br0" timeOffset="202135">14118 6326 8191,'1'1'0,"9"9"5063,7 7-5063,9 13 0,0 5 0,-3 1 0,-5 16 0,-14-11 0,-3-11 0,-3 0 2502,-15 18-2502,1 5 1763,-10-16-1763,1-7 0,11-17 0,0-6 0</inkml:trace>
  <inkml:trace contextRef="#ctx0" brushRef="#br0" timeOffset="221459">17772 13782 24575,'-1'5'0,"2"-3"0,22-28 0,5-13 0,-2 5 0,4-5-1911,-5 7 1,1-3-1,2-1 1911,4-5 0,3-2 0,1-2-771,-9 13 1,1-2 0,1 0-1,1-1 1,0 0 770,3-3 0,0 0 0,0-1 0,2-1 0,0 0 0,-2 1 0,0 0 0,1-1 0,1-1 0,0 0 0,2 0-452,-6 6 1,0-1 0,2 0 0,-1 0 0,1-1 0,1 0 0,0-1 0,-1 0 451,0 0 0,0 0 0,0 0 0,0-1 0,1-1 0,0 1 0,1-1 0,-1 1 0,2 0-242,-2 2 1,0-1-1,1 1 1,1 0 0,-1 0-1,1-1 1,0 1 0,0-1-1,0 0 1,0 0 241,1-1 0,0-1 0,1 0 0,-1 0 0,1 0 0,0 0 0,-1 0 0,1 0 0,-1 1 0,0 0-71,-1 1 1,0 2-1,0-1 1,-1 1 0,1 0-1,0-1 1,-1 1-1,1 0 1,-1 0 0,1 0 70,-1 0 0,0 0 0,1 0 0,-1 0 0,1 0 0,-1 0 0,0 0 0,-1 0 0,1 1 0,-2-1 39,6-5 0,-1 0 0,0 0 0,-1 0 0,0 0 0,-1 0 0,1 0 0,0 1-39,-1 1 0,0 0 0,0 0 0,1 0 0,-1 0 0,-1 0 0,0 1 0,0-1 0,2-3 0,0-1 0,-1 1 0,0 0 0,0-1 0,0 2 0,-1-1 0,0 3 0,-1-1 0,0 1 0,0 0 0,0 1 0,-1-1 0,0 0 0,-1 2 0,-1 0 0,1-1 0,-2 1 0,1 0 0,-1 1 0,0 1 24,2-2 1,-1 0 0,0 2-1,0 0 1,-1 0 0,-1 1-25,2-2 0,-1 1 0,0 0 0,-2 2 0,-1 1 755,7-10 1,-1 2-1,-4 4-755,0 0 0,-6 5 0,-2-7 0,-18 31 0</inkml:trace>
  <inkml:trace contextRef="#ctx0" brushRef="#br0" timeOffset="222935">22552 8562 8191,'-13'8'0,"0"0"5063,4-4-5063,4-9 2818,3 1-2818,6-7 1719,4-1-1719,3 1 0,7-20 0,15-11 0,-9 9 0,3-5 0,-3 8 0,2-2 0,1-2 730,3-8 1,2-3 0,2 0-731,-4 6 0,2 0 0,1-1 0,1 0 0,-6 4 0,2 0 0,-1-1 0,1 1 0,1 0 0,0 1 0,1-1 0,1 1 0,0 1 0,-1 0 0,5-6 0,0 2 0,-1 0 0,-1 2 0,6-5 0,-3 3 0,-3 4 0,-4 2 0,-4 6 0,3-5 0</inkml:trace>
  <inkml:trace contextRef="#ctx0" brushRef="#br0" timeOffset="223218">23512 7344 8191,'-29'30'0,"10"-10"0,-2 3 1074,-8 9 0,-2 3-1074,8-7 0,-1 2 0,-1 2 0,-7 7 0,-1 4 0,-2 0 0,5-7 0,-2 1 0,0 0 0,4-4 0,3-1 0,3-3 0,-1-1 0,-13 11 0,1-1 0</inkml:trace>
  <inkml:trace contextRef="#ctx0" brushRef="#br0" timeOffset="269112">10737 12835 8191,'-9'-5'0,"0"1"5063,-3-1-5063,2 2 2818,-7 0-2818,7 3 1719,-6 0-1719,3 0 6784,-1 0-6784,1 2 0,1 1 0,4 4 0,-4 1 0,2 11 0,-4 9 0,-4 12 0,3 13-908,6-5 908,4-8 0,10-9 0,4-17 0,12-1 0,11-8 0,8-1 0,7-12 0,-1 1 0,-6-9 0,-8 5 908,-11-5-908,-8 5 0,-4-5 0,-3 6 0,0-6 0,-3 2 0,-4-3 0,-2 0 0,-2 0 0,-1-1 0,-1 5 0,-14-8 0,6 11 0,-11-6 0,8 13 0,1-2 0,0 7 0,0-4 0,3 5 0,2-1 0,3 0 0,0 3 0,0 1 0,-4-1 0,3 4 0,-4 2 0,6 3 0,-2 3 0,3 0 0,-2 6 0,10 9 0,-4 2 0,10-2 0,-2-9 0,4-6 0,3 0 0,-2-5 0,10-1 0,8-8 0,13-3 0,5-14-617,1-6 617,-5-12-182,0 3 182,-15-5 0,0-2 0,-18 2 0,-5-11 0,-12 11 0,-5-4 0,-8 4 0,-2-1 0,-9 1 0,-5 6 0,-6 14 0,14 10 0,-2 4-608,0 7 1,-1 2 607,-6 1 0,0 3 0,-5 8 0,1 3 0,6 1 0,3 0 0,8-8 0,2-1 0,-1 13 0</inkml:trace>
  <inkml:trace contextRef="#ctx0" brushRef="#br0" timeOffset="296585">10736 12744 8191,'-12'-7'0,"-2"-2"5063,1 1-5063,0 2 2818,0 4-2818,3 2 1719,-6 0-1719,3 3 6784,-11 1-6784,5 2 0,-11 2 0,4 2 0,1 1 0,-3 13 0,8 6 0,1 19 0,16-15 0,2 1 0,1-3 0,1 0 0,5 6 0,4-1 0,9 13 0,0-4 0,3-21 0,-6-4 0,-2-11 0,2-4 0,4-2 0,5-8 0,14-5 0,-3-9 0,5-6 0,-4-4 0,-5 2 0,-10-3 0,-7 0 0,-10-3 0,-2 0 0,-7-6 0,0 4 0,-14-6 0,-1 5 0,-13 1 0,-1 2 0,4 12 0,3 3 0,17 12 0,1 2 0</inkml:trace>
  <inkml:trace contextRef="#ctx0" brushRef="#br0" timeOffset="303245">15249 8005 8191,'-2'-9'0,"0"0"5063,4-4-5063,1 3 2818,2-2-2818,-3 3 1719,0 0-1719,-6-1 6784,1 1-6784,-5 2 0,-3-2 0,1 4 0,-6 1 0,2 6 0,-3 6 0,0 10 0,-4 7 0,6 14 0,-3 10 0,17-1 0,5-1 0,12-12 0,15-14 0,-2-13 0,16-9 0,-2-22 0,-1 2 0,-2-17 0,-13 7 0,-5-10 0,-9 1 0,-3-7 0,-10 7 0,-6 8 0,-3 12 0,-4 11 0,3 5 0,1 4 0,5 0 0</inkml:trace>
  <inkml:trace contextRef="#ctx0" brushRef="#br0" timeOffset="327112">10183 13403 8191,'-3'-2'0,"5"-1"5063,12-15-5063,1 6 2818,7-7-2818,-5 13 1719,-4 0-1719,5 16 6784,-9 0-6784,9 22 0,-10-5 0,4 5 0,-6-8 0,0-7 0,-3-4 0,0 0 0,-3-8 0,0-1 0</inkml:trace>
  <inkml:trace contextRef="#ctx0" brushRef="#br0" timeOffset="327454">10294 13432 8191,'-13'4'0,"0"1"5063,-3 11-5063,-3 11 0,5-4 0,0 4 0,-2 9 0,0 4 85,4-6 0,1 2 1,-1 1-86,-1 5 0,1 1 0,0 1 0,3 2 0,0 0 0,1 0 0,-1 2 0,1-1 0,1 1 0,5-5 0,2 0 0,1 0 0,0 0 0,1 0 0,1-1 0,2-1 0,2-1 0,0 0 0,2-1 0,1-1 0,0 0 0,1-2 0,1-1 0,0 0 479,11 13 0,1-3-479,-3-8 0,2-2 0,1-2 0,0-2 1027,-3-9 1,-2-3-1,3 7 1,-5-14 0</inkml:trace>
  <inkml:trace contextRef="#ctx0" brushRef="#br0" timeOffset="330652">10803 15209 8191,'-7'0'0,"0"0"5063,-3 10-5063,-9 21 0,1 18 0,4-10 0,1 4 0,5 0 0,4 1 839,2 2 0,3-1-839,4-9 0,5-2 795,3-7 1,3-3-796,21 13 0,6-22 0,4-7 0,-1-17 0,-3-14 0,-6-6 0,-10-6 6156,-11 7-6156,-13 5 0,-4 9 0,-8 5 1447,2 9-1447,-7 22 449,4 8-449,1 10 0,17 1 0,9-19 0,26-5 0,6-27 0,-15 7 0,-7-11 0</inkml:trace>
  <inkml:trace contextRef="#ctx0" brushRef="#br0" timeOffset="330945">11365 15473 8191,'-12'-3'0,"2"1"5063,-7 7-5063,6 4 2818,-5 12-2818,9-5 1719,4 3-1719,18-11 6784,7-3-6784,10-1 0,-7-4 0,-5 4 0,-9 1 0,-7 7 0,-4 2 0,-3 3 0,-6 0 0,0 0 0,-1-4 0,4-4 0,2-5 0</inkml:trace>
  <inkml:trace contextRef="#ctx0" brushRef="#br0" timeOffset="331238">11575 15427 24575,'-15'8'0,"3"-1"0,1 6 0,6 1 0,6-1 0,4-2 0,15-3 0,1-5 0,5 5 0,-6-2 0,-12 14 0,-11 1 0,-6 11 0,-8 7 0,-3-9 0,4 1 0,2-15 0,9-7 0,3-5 0</inkml:trace>
  <inkml:trace contextRef="#ctx0" brushRef="#br0" timeOffset="332019">12417 15539 8191,'5'5'0,"9"-6"5063,17-10-5063,10-8 2818,-10-4-2818,-6 4 1719,-20 7-1719,-6 3 6784,-6 2-6784,-12 2 0,4 8 0,-18 11 0,9 15 0,-5 16 0,20-18 0,3 0 0,4 22 0,20-6 0,21-21 0,11-13 0,-15-14 0,-2-2 0,3-1 0,-2-6 0</inkml:trace>
  <inkml:trace contextRef="#ctx0" brushRef="#br0" timeOffset="332186">12720 15490 24575,'12'28'0,"15"7"0,17-6 0,-16-13 0,0-2 0,21 6 0,-4-3 0,-28-12 0,-3 2 0</inkml:trace>
  <inkml:trace contextRef="#ctx0" brushRef="#br0" timeOffset="332354">13011 15560 8191,'-9'-5'0,"0"5"5063,-7 9-5063,-3 16 0,3-1 0,-2 4 1409,0 3 0,-2 3-1409,-2 3 0,0-1 0,5-6 0,1-3 0,-5 6 0,14-19 0</inkml:trace>
  <inkml:trace contextRef="#ctx0" brushRef="#br0" timeOffset="332802">13100 15620 8191,'-7'24'0,"8"8"4604,-4 14-4604,7 9 0,-3-18 0,-2 1 0,-1-6 0,0 0 0,-1 7 0,0-3 0,-5 6 2873,1-9-2873,6-29 1775,3-21-1775,11-33 0,-4 7 0,0-6 1888,-1 8 0,0-3 0,0 0-1888,2-2 0,1-1 0,-1 0-480,-2 3 0,0-1 0,1 5 480,3-2 0,0 5 0,4-5 0,-8 42 0,5 23 0,-8 17 0,2-14 0,-2 2 0,-8 27 0,3-8 0,-12-9 877,3-16-877,-7-7 2031,3-11-2031,-1-8 0,-3-18 0,11 13 0,-2-12 0</inkml:trace>
  <inkml:trace contextRef="#ctx0" brushRef="#br0" timeOffset="333378">13359 15482 8191,'0'9'0,"3"3"5063,0 2-5063,0 3 2818,-3 0-2818,-3 0 1719,12-28-1719,10-10 0,2-3 0,4-2 0,0 3 0,2 3 0,1 3 0,1 2 0,17-3 6784,-17 13-6784,-10 4 0,-12 5 0,-1 3 0,-3 2 0,1 0 0,4 1 0,0-5 0,8-2 0,0-15 0,11-5 0,4-9 0,2-7 0,-11 13 0,-9-2 0,-15 17 0,-3 5 0,-4 5 0,-1 8 0,-3 7 0,7-2 0,-2 6 0,11-7 0,2-5 0,6-2 0,2-7 0,11-8 0,-13 3 0,3-5 0</inkml:trace>
  <inkml:trace contextRef="#ctx0" brushRef="#br0" timeOffset="333690">14040 15245 24575,'-10'4'0,"1"2"0,-1 5 0,2 2 0,3 1 0,10 0 0,1-7 0,10-2 0,-3 0 0,4 1 0,-5 1 0,-4 3 0,-10 9 0,-4-3 0,-4 7 0,-1-6 0,-3-2 0,2 1 0,-1-7 0,4-8 0,5-1 0,1-8 0</inkml:trace>
  <inkml:trace contextRef="#ctx0" brushRef="#br0" timeOffset="333911">14323 15263 8191,'1'14'0,"-3"-3"5063,-19 22-5063,-7 1 0,-5 5 0,9-4 2818,8-9-2818,21-17 429,2-4 1,2-5 0,-1-3 0</inkml:trace>
  <inkml:trace contextRef="#ctx0" brushRef="#br0" timeOffset="334036">14341 15448 8191,'1'9'0,"-3"10"5063,-6-4-5063,-2 8 2818,-1-9-2818,3-2 429,2-11 1,3 2 0,1-7 0</inkml:trace>
  <inkml:trace contextRef="#ctx0" brushRef="#br0" timeOffset="334193">14498 15184 8191,'-7'2'0,"12"3"0,-7-5 0,9 3 0</inkml:trace>
  <inkml:trace contextRef="#ctx0" brushRef="#br0" timeOffset="334752">14760 15314 8191,'-9'0'0,"2"4"5063,-2 5-5063,3 4 2818,-3 4-2818,6-3 1719,5-4-1719,3-9 6784,10-11-6784,-6-1 0,4-8 0,-10 6 0,0-1 0,1 7 0,1 4 0,7 7 0,8 0 0,5 3 0,1 0 0,-8 5 0,-12 0 0,-8 12 0,-3-9 0,1 4 0,4-18 0,11-9 0,16-17 0,12-8 0,-14 19 0,-1 1 0,8-6 0,-8 33 0,-20 5 0,-2 16 0,1-9 0,-3-10 0,3-9 0</inkml:trace>
  <inkml:trace contextRef="#ctx0" brushRef="#br0" timeOffset="338044">15895 15006 8191,'-6'-5'0,"-1"3"5063,-2 0-5063,0 6 2818,-13 13-2818,-4 14 0,6-7 0,-1 3 134,-2 10 0,2 4-134,2 1 0,3 4 0,0 6 0,3 2 0,7-7 0,5-1 0,7-5 0,2-4 0,2 3 0,8-18 0</inkml:trace>
  <inkml:trace contextRef="#ctx0" brushRef="#br0" timeOffset="338786">16147 15461 8191,'-9'-4'0,"0"-1"5063,-4 5-5063,0 4 2818,-2 7-2818,-1 1 1719,3 5-1719,1-6 6784,7 5-6784,6-6 0,6-1 0,5-7 0,-2-7 0,9-9 0,1-10 0,6-11 0,-12 12 0,1-3 0,1-7 0,-1-2 0,1-7 0,1-1 0,1-3 0,-2-1 0,-3 4 0,-2 1 0,3 6 0,-8 11 0,-14 21 0,-2 37 0,-3 4 0,0 4 0,0 8 0,2 0 0,1-2 0,2-1-620,4 1 0,2-3 620,1-11 0,5-2 0,19 18 0,9-31 0,10-6 0,5-20 0,-5-7 0,-6-7 0,-12-1 0,-9 3 1240,-10 7-1240,-4 0 0,-7 16 0,-2 2 0,-2 19 0,4 1 0,5 0 0,16-1 0,-2-15 0,17-6 0,2-16 0,8-6 0,-15 2 0,-1 0 0,2 0 0,-3-1 0</inkml:trace>
  <inkml:trace contextRef="#ctx0" brushRef="#br0" timeOffset="338986">16689 15393 8191,'1'4'0,"2"-1"5063,10-4-5063,7-3 2818,12-8-2818,11-9 429,-12 5 1,-6 0 0,-21 12 0</inkml:trace>
  <inkml:trace contextRef="#ctx0" brushRef="#br0" timeOffset="339178">16849 15136 8191,'-14'7'0,"3"4"5063,-2 16-5063,4 13 0,-1-7 0,0 2 0,1 4 0,1 0 1138,1 0 0,1 0-1138,0-7 0,2-3 448,6 10 1,-1-23-1,2-9 1</inkml:trace>
  <inkml:trace contextRef="#ctx0" brushRef="#br0" timeOffset="339496">16832 15516 8191,'2'2'0,"17"-7"4969,14-12-4969,14-7 0,-11-2 0,-10 3 2829,-14 7-2829,-12 3 1731,-4 8-1731,-4 3 6749,-7 13-6749,-4 14 106,-3 12-106,9-11 0,2 1 0,0 21 0,6-1 0,13-18 0,18-13 0,1-15 0,25-15 0,-31 7 0,6-7 0</inkml:trace>
  <inkml:trace contextRef="#ctx0" brushRef="#br0" timeOffset="339753">17325 15466 8191,'-14'-5'0,"2"4"5063,3 4-5063,-1 7 2818,1 10-2818,3-1 1719,5 5-1719,5-13 6784,7-3-6784,9-10 0,12-3 0,8-7 0,-6 0 0,-12 3 0,-14 4 0</inkml:trace>
  <inkml:trace contextRef="#ctx0" brushRef="#br0" timeOffset="339912">17443 15475 8191,'-1'-4'0,"2"-1"5063,11 0-5063,8-4 0,19-5 0,-12 5 0,1-1 2818,22-5-2818,-9 2 0,-26 9 0,-11 2 0</inkml:trace>
  <inkml:trace contextRef="#ctx0" brushRef="#br0" timeOffset="340128">17649 15130 8191,'-9'0'0,"0"19"5063,4 9-5063,-3 18 0,5-16 0,0 0 1409,-5 5 0,0 0-1409,2 1 0,0-1 0,0 0 0,1-2 1719,4 14-1719,6-19 0,-1-13 0,0-11 0</inkml:trace>
  <inkml:trace contextRef="#ctx0" brushRef="#br0" timeOffset="340252">17655 15551 8191,'-4'9'0,"1"0"1265,-1 0 1,2-4 0,2-1 0</inkml:trace>
  <inkml:trace contextRef="#ctx0" brushRef="#br0" timeOffset="340377">17715 15384 8191,'-2'-22'0,"2"7"0,-2 11 0</inkml:trace>
  <inkml:trace contextRef="#ctx0" brushRef="#br0" timeOffset="340953">17874 15422 8191,'-13'8'0,"0"-1"5063,6 0-5063,1 0 2818,3 5-2818,3-2 1719,8 1-1719,4-6 6784,5-5-6784,-4-3 0,0-4 0,-6-3 0,0-4 0,-7-10 0,-1 6 0,-7-3 0,4 20 0,8 2 0,5 7 0,21-5 0,-3-3 0,12 7 0,-19-2 0,-6 18 0,-15-2 0,0 5 0,-3-6 0,21-28 0,3-9 0,18-21 0,-7 7 0,-8 10 0,-9 17 0,-9 12 0,-3 15 0,0-8 0,1 5 0,3-15 0,1-6 0,-2 0 0,-1-3 0</inkml:trace>
  <inkml:trace contextRef="#ctx0" brushRef="#br0" timeOffset="341229">18239 14905 24575,'31'11'0,"6"14"0,-17-4 0,-1 3 0,3 10 0,0 3-2031,6-1 1,-1 3 2030,-3 5 0,-1 2-148,0-10 0,-2 0 148,-5 2 0,-4-1 0,-2-6 0,-5-1 0,-13 25 154,-1-27 0,-3-1-154,-22 16 0,8-18 0,1-3 0,1-1 0,-5-2 0</inkml:trace>
  <inkml:trace contextRef="#ctx0" brushRef="#br0" timeOffset="342165">11650 16654 8191,'-9'-5'0,"0"7"5063,4 4-5063,1 15 2818,4 4-2818,5 0 1719,11-5-1719,13-16 0,18-11 0,-3-11 0,0-11 0,-22 4 6784,-9 3-6784,-11 6 0,-13 1 0,-13-4 0,-7 8 0,-1 5 0,16 7 0,8 2 0</inkml:trace>
  <inkml:trace contextRef="#ctx0" brushRef="#br0" timeOffset="342373">12086 16282 8191,'-7'-9'0,"-4"4"5063,2 3-5063,-8 8 2818,1 8-2818,-7 14 0,5 15 0,10-16 0,2 1 677,4 3 1,4-1-678,4-2 0,2-1 6548,12 22-6548,6-14 0,-11-15 0,-5-10 0</inkml:trace>
  <inkml:trace contextRef="#ctx0" brushRef="#br0" timeOffset="342529">11983 16527 8191,'-7'-9'0,"6"2"5063,14-1-5063,29 0 0,-6 5 0,4 1 266,11-3 1,0 0-1,-17 4 1,-1 0-1,21-4 1</inkml:trace>
  <inkml:trace contextRef="#ctx0" brushRef="#br0" timeOffset="342944">13342 16552 24575,'-46'-17'0,"2"8"0,19 15 0,-2 9 0,10 11 0,6-7 0,12 0 0,11-20 0,18-13 0,-7-4 0,11-8 0,-17 13 0,-1 4 0,-11 17 0,3 10 0,-4 7 0,3 1 0,5-5 0,0-13 0,18-7 0,-17-2 0,7-3 0</inkml:trace>
  <inkml:trace contextRef="#ctx0" brushRef="#br0" timeOffset="343132">13601 16266 24575,'-5'39'0,"2"7"0,2-12 0,2 1 0,-2-3 0,2 0 0,3-2 0,1-3 0,1 3 0,4-21 0,-6-9 0</inkml:trace>
  <inkml:trace contextRef="#ctx0" brushRef="#br0" timeOffset="343296">13758 16217 8191,'-5'12'0,"-1"15"3918,2 20-3918,4-17 0,1 3 0,1 5 0,2 0 1224,-2-6 0,2-1-1224,2 1 0,1-4 478,-3 2 0,5-8 0,-7-18 1</inkml:trace>
  <inkml:trace contextRef="#ctx0" brushRef="#br0" timeOffset="344739">14963 16459 8191,'-7'-9'0,"-2"0"5063,2 0-5063,-2 0 2818,-3 2-2818,-2-1 1719,-10 9-1719,3 8 6784,-7 7-6784,17 6 0,15-6 0,22-3 0,14-4 0,0 3 0,-3 10 0,-16 10 0,-12 17 0,-10-19 0,-5 2 0,-3-1 0,-2 1 0,-5 6 0,-2 0-653,0-8 0,-1-1 653,-2 4 0,-1-2 0,-8-1 0,6-8 0,15-34 0,10-28 0,3 13 0,3-2 0,5-10 0,3 0 0,3 2 0,3 2 0,4 0 0,1 3 0,-2 5 0,-1 2 1306,16-14-1306,-20 12 0,-6 7 0,-14 6 0,3 20 0,-2 1 0,15 16 0,5-10 0,19-9 0,1-6 0,6-12 0,-3-4 0,-11 1 0,-6 4 0,-9 10 0,-5 11 0,-3 4 0,-7 5 0,-2 0 0,0-3 0,4-6 0,2-11 0,16-12 0,4-12 0,5 0 0,-4 5 0,-11 13 0,-5 11 0,-4 8 0,-1 10 0,0-1 0,2 1 0,0-8 0,11-10 0,2-3 0,11-10 0,-3-5 0,-5 1 0,-7-1 0,-9 6 0,-4 1 0,-4 0 0,-8 1 0,-6 20 0,3-3 0,-1 24 0,15-8 0,6-2 0,11-8 0,18-14 0,-7-6 0,-1-1 0,8-1 0,2-4 0</inkml:trace>
  <inkml:trace contextRef="#ctx0" brushRef="#br0" timeOffset="345211">16074 16386 24575,'-14'8'0,"1"1"0,4-2 0,6 2 0,4-2 0,9-1 0,4-3 0,9 3 0,-4-2 0,-1 4 0,-10-1 0,-11 6 0,-3 0 0,-8 2 0,-4 4 0,4-9 0,-2 3 0,11-25 0,1 11 0,4-13 0</inkml:trace>
  <inkml:trace contextRef="#ctx0" brushRef="#br0" timeOffset="345602">16589 16110 24575,'37'0'0,"0"4"0,-12-1 0,-6 9 0,-14 0 0,-8 5 0,-4 6 0,-6 3 0,2-1 0,0-1 0,7-11 0,4 0 0,10-8 0,-6-1 0,4-4 0</inkml:trace>
  <inkml:trace contextRef="#ctx0" brushRef="#br0" timeOffset="345769">16717 16519 24575,'-29'47'0,"4"-10"0,29-31 0,-5-2 0,5-6 0</inkml:trace>
  <inkml:trace contextRef="#ctx0" brushRef="#br0" timeOffset="402738">15168 8394 24575,'-29'-29'0,"1"1"0,-2-2 0,-8-3 0,16 14 0,-1-1 0,-5 2 0,0 0 0,2-3 0,0 2 0,-4 3 0,0 0 0,4-2 0,1 2 0,-7-1 0,11 5 0</inkml:trace>
  <inkml:trace contextRef="#ctx0" brushRef="#br0" timeOffset="403419">14726 8064 24575,'-39'15'0,"1"1"0,-1 0 0,3-2 0,0 0 0,2 1 0,-8 10 0,2 0 0,1-3 0,3 0 0,8 4 0,1 0 0,-6 2 0,1 1-1722,3 9 0,0 3 1722,-6 0 0,0 2 0,13-12 0,-1 1 0,2 1 0,-1-2 0,2 0 0,1 1 0,-5 15 0,5 0 327,6-2 0,5 1-327,3 3 0,5 0 0,2 3 0,1 2-217,-3-14 0,0 0 0,1 1 217,2 4 0,2 1 0,-2 0-820,0-1 1,-2 1 0,2 0 819,2 2 0,1 0 0,1-1 0,0-1 0,1-1 0,2 0 0,1 1 0,1-1 0,2 0 0,1 1 0,2 0 0,1 0-320,1-2 0,2 0 0,1-2 320,1 1 0,2-1 0,2-2 0,2-1 0,2-1 0,2-3 0,0-2 0,3-2 0,1-1 0,3 0 0,2 0 0,1-3 0,2-3 0,2-1 0,0 0 0,1 0 0,1 1 0,1-2 0,-10-8 0,2 0 0,0-2 0,-1 0 0,0 0 0,-1 0 0,0-1 0,1-2 0,2 0 0,1-2 0,-1-2 0,0 0 0,8-1 0,0-2 0,0-1 0,1 0 0,1-1 0,-2-2 0,-7-4 0,0-2 0,-1-1-590,2 0 0,1-2 0,-3 0 590,-5-2 0,-2-1 0,-2-1 0,14-10 0,-3-1 0,-7-1 0,-4-2-323,-4-3 0,-4-3 323,-3 1 0,-2-4 0,0-9 0,-2-4 0,-1 2 0,-2-3 0,-5 13 0,-1-2 0,0 0 0,1 0 0,-1 1 0,-1 0 0,-2-1 0,-1 0 0,0 1 0,0 2 0,0 0 0,-1 0 0,-1-2 0,-2 0 0,-1 0-15,-2 2 1,0 0 0,-3-1 14,0-1 0,-3 0 0,-1-1 0,-2 0 0,-2 1 0,-2 0 0,-1 1 0,-1 0 0,-2 1 0,-2-1 0,-2 0 0,-2 1 0,-3 1 0,-3 0 0,0 0 0,-4-1 0,-3 0 0,0 1 0,6 9 0,0 1 0,-2 0 0,1 0-105,-1 0 0,-1-1 0,0 1 1,0 1 104,-1 1 0,0 1 0,0 0 0,-1 1 0,0 0 0,0 2 0,-1 0 0,0 2 0,-13-5 0,0 3 0,3 2 0,3 1 0,3 4 0,8 5 0,-1 1 0</inkml:trace>
  <inkml:trace contextRef="#ctx0" brushRef="#br0" timeOffset="404841">12735 9203 8191,'-12'-28'0,"0"1"0,-8-20 2531,5 23 1,-2 1-2532,-17-15 0,12 18 0,-1 0 1222,-1 3 1,-1 1-1223,-22-8 0,1 9 0,16 9 0,0 4 885,-1 5 0,-1 4-885,-9 2 0,-1 4 0,-4 6 0,-1 4 871,11-2 1,0 4-1,-1 1-871,-2 2 0,-1 1 0,0 3 0,8-4 0,0 2 0,0 1 0,0 1 0,1 1 0,0 1 0,0 0 0,1 1-982,0 2 0,0 0 0,1 1 0,1 0 982,2-1 0,1 0 0,1 0 0,2 0 0,1 1 0,1 0 0,2 0 0,0 0-687,-4 10 1,1 1 0,2-1 686,3 2 0,2 0 0,0 2 0,2-12 0,0 1 0,1 0 0,2 1 0,2-1 0,1 1 0,2 0 0,0 1 0,-1 3 0,1 1 0,1 0 0,3 0-735,2 0 1,3-1 0,0-1 0,2 0 734,-1-2 0,2-1 0,0 0 0,2-1 0,3 12 0,2 0 0,1-3 131,2-9 1,0-3 0,0 1-132,-2 1 0,0 0 0,2-2 703,12 8 1,3-2-704,-4 4 0,2-3 0,8-7 0,3-4 0,2 0 0,1-3 0,-12-14 0,0-1 0,2-2 0,4-1 0,2-1 0,-1-1 110,-2-1 0,1 0 1,0-1-111,4-1 0,2-1 0,1-3 0,-3-3 0,3-1 0,-1-2 0,-2-1 0,5-1 0,-2 0 0,1-3 0,-3 0 0,1-1 0,0-2 0,-3-1 0,-1-3 0,-4-2 0,0-1 738,-2 0 1,-1-1 0,0-2-739,1-2 0,-1-3 0,-2 0 0,-4-2 0,-2-1 0,0-1 0,2-3 0,0 0 0,-1-1-96,-3-5 1,-1-1 0,-2-1 95,1-1 0,-1 0 0,-2-2 0,-1-4 0,-2-1 0,0-1 0,1-1 0,0 0 0,-2-1-472,-3 1 0,-2-1 0,1-1 472,0 11 0,0 0 0,0 0 0,-1 0 0,0-11 0,-2 1 0,1 1-115,-1 1 1,1 1 0,-1 0 114,-1 1 0,-2 0 0,1 0 271,-2 4 0,1 0 0,-2 0-271,0-2 0,0 1 0,-2-4 0,-2 1 0,-1-4 0,-1 1 0,-2 2 0,-2-2 0,-1 3 0,-3-1 0,0 2 0,-1-2 0,-2 1 0,-3 5 34,-5 2 1,-3 4 0,-2 2-35,-3-1 0,-3 2 0,-3 2 0,-5 1 0,-4 3 0,-1 2 0,7 7 0,-1 1 0,-1 2 0,-1 1-132,-2 2 1,-2 2 0,0 1-1,0 2 132,-3 0 0,-1 2 0,1 1 0,0 1 0,6 1 0,0 1 0,1 1 0,1 2 204,-11 3 0,2 2 0,3 4-204,-8 8 0,7 3 0,18-8 0,5 0 0,-6 17 0</inkml:trace>
  <inkml:trace contextRef="#ctx0" brushRef="#br0" timeOffset="467904">10745 13770 8191,'-8'-8'0,"1"2"5063,4-7-5063,3 12 2818,1 20-2818,1 18 0,-2-7 0,0 2 0,-2 3 0,-1 0 0,2-3 0,1-1 429,-3 16 1,4-25 0,2-14 0</inkml:trace>
  <inkml:trace contextRef="#ctx0" brushRef="#br0" timeOffset="469129">11396 12900 24575,'6'21'0,"-1"3"0,0 21 0,-4-16 0,-1 3-1949,0 9 0,-1 3 1949,1 4 0,-1 3 0,-2-12 0,-1 1 0,0 1 0,0 1 0,-1 2 0,1-1 0,1 3 0,1 0 0,-1 0 0,-1 2 0,0 0 0,1-1 0,2-5 0,1-2 0,1 1 0,-1-3 0,0 1 0,0-4 0,-1 6 0,2-4 604,0-5 1,1-4-605,-1 1 0,3-14 0,-4-11 0</inkml:trace>
  <inkml:trace contextRef="#ctx0" brushRef="#br0" timeOffset="469870">11710 13206 8191,'3'-6'0,"1"-1"5063,0 16-5063,-1 11 0,-1 8 0,-1 4 0,0 6 0,-2 2 0,-1 12 0,-1 2-161,1-14 0,0 1 0,-1 0 161,-1-1 0,-1 1 0,2 1 0,0 0 0,1 1 0,0-1 434,-1 13 0,0-2-434,3 1 0,0-3 0,2-11 0,1-2 2364,-1-6 0,1-3-2364,4 6 0,-3-20 0,-2-11 0</inkml:trace>
  <inkml:trace contextRef="#ctx0" brushRef="#br0" timeOffset="470378">12096 13272 8490,'-5'5'0,"0"3"5092,2 22-5092,0 23 0,3-18 0,0 2 393,0 11 1,0 2-394,0 1 0,0 4 0,0-5 0,0 4 0,0-3 0,2-13 0,0-2 0,-1 1 0,0 8 0,-2 1 0,3-6 1934,6 14-1934,-7-15 0,2-23 0,-3-9 0</inkml:trace>
  <inkml:trace contextRef="#ctx0" brushRef="#br0" timeOffset="471897">12489 13351 24575,'1'19'0,"-2"22"0,3-8 0,-1 4-1912,0-1 1,-1 2 0,-1 1 1911,0 2 0,-1 0 0,0 2 0,0 6 0,-1 2 0,1-2 0,0-4 0,-1-2 0,1 0 0,0-1 0,0-1 0,0-3 853,2 7 0,0-5-853,2-8 0,0-4 0,-1-4 0,2-10 0</inkml:trace>
  <inkml:trace contextRef="#ctx0" brushRef="#br0" timeOffset="472578">12756 13459 24575,'9'44'0,"-4"-11"0,0 3 0,-2 8 0,-1 5-2092,-1-8 0,-1 2 1,-1 0 2091,-1 1 0,0 0 0,-1 0 0,-1 1 0,0 1 0,0-1 263,0-5 0,0-1 0,0-4 0,0-1 1,1-4-1,-2 11 0</inkml:trace>
  <inkml:trace contextRef="#ctx0" brushRef="#br0" timeOffset="487253">2246 15058 8191,'-6'19'0,"-1"16"1792,2-6 0,0 4-1792,0 7 0,-1 4 0,0-7 0,0 1 0,0 0 0,0 17 0,-1 0 0,0-16 0,-2 2 0,2-2 0,3 12 0,0-2 0,-4-3 0,1-1 565,8-9 1,1-2-1,-6 5 1,8-19 0</inkml:trace>
  <inkml:trace contextRef="#ctx0" brushRef="#br0" timeOffset="487690">2415 15735 8191,'-14'-9'0,"1"4"5063,1 3-5063,2 4 2818,-3 10-2818,11 7 1719,9 6-1719,13-1 6784,15-11-6784,5-10 0,0-8 0,-8-3 0,-14 0 0,-10 1 0,-6-2 0,-7-4 0,-4 2 0,-8-9 0,-1 7 0,1 0 0,9 7 0,3 4 0</inkml:trace>
  <inkml:trace contextRef="#ctx0" brushRef="#br0" timeOffset="488221">2664 15673 8191,'-9'1'0,"0"-2"5063,-4-1-5063,3 2 2818,-3 8-2818,5 0 1719,5 8-1719,6-8 6784,8 0-6784,9-10 0,5-6 0,7 3 0,-7-2 0,-5 11 0,-6 4 0,-5 40 0,-2-10 0,-6-1 0,-3 0 0,-7 11 0,0-18 0,-3 0-587,-3 2 1,-2-1 586,-1 2 0,-2-1 0,-4 5 0,-1-2 0,4-9 0,0-3 0,-15 12 0,10-28 0,7-33 0,9 14 0,1-15 0</inkml:trace>
  <inkml:trace contextRef="#ctx0" brushRef="#br0" timeOffset="488753">3015 15350 8191,'-4'6'0,"-6"14"4312,-10 24-4312,9-11 0,0 2 0,-3 6 0,1 3 0,3 5 0,2 1 0,3-3 0,3-1 0,2-3 0,5-3 0,7-11 0,4-5 726,19 11 0,-9-22 1,-5-9-1</inkml:trace>
  <inkml:trace contextRef="#ctx0" brushRef="#br0" timeOffset="489467">3371 15395 24575,'1'28'0,"-2"23"0,5-14 0,1 4 0,-4 5 0,0 1 0,1 2 0,1 0-750,-3-9 1,0-2 749,5 17 0,-4-26 0,4-22 0</inkml:trace>
  <inkml:trace contextRef="#ctx0" brushRef="#br0" timeOffset="492355">3782 15497 8191,'13'7'0,"7"0"5063,5-1-5063,13-7 2818,2-4-2818,0-4 429,-8 2 1,-16 3 0,-8 1 0</inkml:trace>
  <inkml:trace contextRef="#ctx0" brushRef="#br0" timeOffset="492529">3945 15369 8191,'-9'17'0,"0"7"5043,6 8-5043,-5 15 0,10 1 0,-5-8 705,11-14 0,-7-17 0,3-5 0</inkml:trace>
  <inkml:trace contextRef="#ctx0" brushRef="#br0" timeOffset="492721">4403 15378 8191,'-7'23'0,"5"9"4938,-9 8-4938,6 7 0,3-7 0,-1-16 0,6-10 0</inkml:trace>
  <inkml:trace contextRef="#ctx0" brushRef="#br0" timeOffset="493045">4315 15169 8191,'24'7'0,"15"3"1855,-4 4 1,1 3-1856,1-1 0,-2 2 0,0 6 0,-3 2 1087,-6-1 1,-3 2-1088,-3 5 0,-3 1 0,-4 5 0,-5 1 0,-1 2 0,-3 2 0,-5 3 0,-3 0 0,-1 0 0,-3-1 462,-4-2 0,-3-2-462,0-1 0,-3-1 984,-4-2 0,0-4 0,-3 3 0,1-7 0</inkml:trace>
  <inkml:trace contextRef="#ctx0" brushRef="#br0" timeOffset="494003">2117 16723 24575,'2'49'0,"0"-1"0,-1 0 0,-3 0 0,0 1 0,3-8 0,0 6 0,1-1 0,-2-6-487,-3 2 1,1-6 486,7 17 0,-4-30 0,4-16 0</inkml:trace>
  <inkml:trace contextRef="#ctx0" brushRef="#br0" timeOffset="494321">2295 17096 8191,'-2'20'0,"0"8"5063,5 5-5063,3-1 2818,7-13-2818,-2-11 1719,5-11-1719,-5-6 6784,5-12-6784,-10 2 0,2-11 0,-14 11 0,-2-2 0,-7 10 0,-2 5 0,3 5 0,8 6 0,2-2 0,6 1 0</inkml:trace>
  <inkml:trace contextRef="#ctx0" brushRef="#br0" timeOffset="494656">2685 17048 8191,'-40'-10'0,"8"1"5063,11 11-5063,13 6 2818,8 0-2818,8 1 1719,12-2-1719,6-2 6784,-1 4-6784,-2 10 0,-9 17 0,-6 19 0,-9-21 0,-3 2 0,-1-2 0,-1 1-625,-7 6 0,-2 0 625,0-8 0,-2 0 0,-3 9 0,0-1 0,1-12 0,1-3 0,-10 16 0,10-33 0,12-9 0,1-8 0</inkml:trace>
  <inkml:trace contextRef="#ctx0" brushRef="#br0" timeOffset="494962">3032 16739 24575,'-10'11'0,"-2"7"0,-4 13 0,3 16 0,3-17 0,1 1 0,4 4 0,3 0-528,-3-3 1,4-1 527,6 1 0,3-4 86,7 3 0,0-9 1,-8-17-1</inkml:trace>
  <inkml:trace contextRef="#ctx0" brushRef="#br0" timeOffset="495337">3386 16697 8191,'-6'5'0,"4"16"4507,-1 19-4507,3-7 0,0 2 0,0 0 0,0 1 1442,0 6 0,0-1-1442,0-5 0,0-2 0,0-2 0,0-2 0,3 10 0,-3-18 0,3-14 0</inkml:trace>
  <inkml:trace contextRef="#ctx0" brushRef="#br0" timeOffset="496699">3303 16799 8191,'1'-2'0,"2"-4"5063,6 3-5063,0-6 2818,4 4-2818,-3 0 1719,2 5-1719,-3 2 6784,1 8-6784,-2 2 0,1 11 0,-1 9 0,-4 2 0,0 10 0,-4-3 0,0 5 0,-3-6 0,-2-1 0,-6-8 0,-2 1 0,-8 7 0,-2-3 0,-5 5 0,8-13 0,2-5 0,19-15 0,11-11 0,20-7 0,15-13 0,-17 13 0,1-1 0,-2-2 0,-1 2 0,25-1 0,-25 4 0,-9 8 0,-10 2 0,0-4 0,-4 3 0,-1-3 0</inkml:trace>
  <inkml:trace contextRef="#ctx0" brushRef="#br0" timeOffset="497037">3940 16962 24575,'29'-16'0,"8"-1"0,3-1 0,-7 5 0,-6 0 0,-18 10 0,-5-1 0</inkml:trace>
  <inkml:trace contextRef="#ctx0" brushRef="#br0" timeOffset="497204">4064 16793 8191,'-9'8'0,"4"5"5063,1 14-5063,8 13 0,-3 14 2818,4 1-2818,-2-8 0,0-19 0,1-13 0,-2-11 0</inkml:trace>
  <inkml:trace contextRef="#ctx0" brushRef="#br0" timeOffset="497405">4460 16799 12469,'-7'5'0,"4"1"4721,-1 11-4721,4 11 0,0 12 0,0 7 526,3-13 0,-3-12 1,3-14-1</inkml:trace>
  <inkml:trace contextRef="#ctx0" brushRef="#br0" timeOffset="497745">4530 16553 8191,'8'8'0,"9"5"4996,9 12-4996,11 13 0,-4 1 0,-14-12 0,-1 1 0,-2 0 0,-2 1 896,0 4 1,-2 2-897,-3 2 0,-2 2 0,-2 3 0,-4 1 0,-2-1 0,-4 1 0,-1-1 0,-5-1 0,-6-5 0,-2-1 0,1-4 0,-3-3 0,-8 1 0,-1-5 0,0-1 0,1-3 0</inkml:trace>
  <inkml:trace contextRef="#ctx0" brushRef="#br0" timeOffset="506178">10762 13630 24575,'-11'0'0,"-1"7"0,6 3 0,-3 20 0,8 17 0,-3 3 0,-1 3 0,2-9 0,0-1-589,-2 14 0,-1-4 589,0-5 0,2-14 0,4-30 0,0-8 0,4-23 0,-3 0 0,3-25 0,-4-3 589,-2 21 0,-1-1-589,3-4 0,-1 1 0,-4 2 0,1 2 0,0-14 0,-6 40 0,11 26 0,-3 9 0,1 6 0,5-2 0,1 1-495,-5 2 0,1 1 495,4 1 0,-1-4 0,-2 2 0,2-6 0</inkml:trace>
  <inkml:trace contextRef="#ctx0" brushRef="#br0" timeOffset="518230">2262 14419 8191,'-5'9'0,"3"10"5063,0 16-5063,2 20 0,-3-15 0,0 2 313,0 1 1,0 1-314,-3 5 0,0 0 573,3-13 0,0-1-573,0-3 0,1-4 5415,4 4-5415,1-12 0,0-12 0,-1-4 0</inkml:trace>
  <inkml:trace contextRef="#ctx0" brushRef="#br0" timeOffset="518520">2395 14847 8191,'1'9'0,"-2"0"5063,-5 10-5063,3-4 2818,2 9-2818,6-13 1719,6 0-1719,2-14 6784,4-1-6784,-5-10 0,-1 0 0,-8-3 0,-3 0 0,-6-1 0,-5 6 0,0 2 0,2 7 0,5 1 0</inkml:trace>
  <inkml:trace contextRef="#ctx0" brushRef="#br0" timeOffset="518837">2644 14860 8191,'-7'-7'0,"-4"3"5063,1 2-5063,0 6 2818,7 1-2818,9 2 1719,12 1-1719,14-4 6784,-5 5-6784,0-4 0,-15 22 0,-7 9 0,-6-7 0,-3 3 0,-3 3 0,-3 0-658,-3 0 0,-1 0 658,-2 0 0,0-2-368,1-7 1,1-2 367,-7 12 0,8-19 0,9-13 0</inkml:trace>
  <inkml:trace contextRef="#ctx0" brushRef="#br0" timeOffset="519113">3075 14524 8191,'-9'-7'0,"0"4"5063,2 9-5063,-5 12 0,-2 27 0,2-14 0,-1 1 1409,1 10 0,0 1-1409,0 0 0,2-1 0,4-3 0,5-2 1719,8 14-1719,14-17 1696,7-23 0,-10-7 0,-4-4 0</inkml:trace>
  <inkml:trace contextRef="#ctx0" brushRef="#br0" timeOffset="519420">3199 14723 8191,'-15'16'0,"0"11"4966,-2 10-4966,7 9 2830,11-12-2830,8-7 1731,12-21-1731,11-10 6748,4-19-6748,-6 3 109,-9-12-109,-11 6 0,-10-12 0,-1 4 0,-8 6 0,-3 13 0,2 11 0,-6 9 0,10-4 0,-2 4 0</inkml:trace>
  <inkml:trace contextRef="#ctx0" brushRef="#br0" timeOffset="519612">3583 14757 24575,'17'-6'0,"0"2"0,0-5 0,-4 2 0,-4 4 0,-5-1 0</inkml:trace>
  <inkml:trace contextRef="#ctx0" brushRef="#br0" timeOffset="519795">3648 14641 8191,'-10'12'0,"-2"8"4693,-4 19-4693,8-13 0,1 3 0,-1 2 0,2 1 0,2-1 0,2-1 2863,-1 10-2863,12-12 0,-5-19 0,4-4 0</inkml:trace>
  <inkml:trace contextRef="#ctx0" brushRef="#br0" timeOffset="519970">3938 14662 24575,'-5'15'0,"-2"7"0,4 3 0,-4 7 0,8-10 0,-4-7 0,5-11 0</inkml:trace>
  <inkml:trace contextRef="#ctx0" brushRef="#br0" timeOffset="520246">4169 14414 8191,'10'12'0,"2"7"5052,14 20-5052,-4 4 0,-11-17 0,-2 1 0,-3 0 0,-2 1 1090,-2 5 1,-4 2-1091,-2-4 0,-4 1 0,-6 3 0,-3-1 0,4-7 0,-1-3 0,-16 15 0,16-21 0,6-13 0</inkml:trace>
  <inkml:trace contextRef="#ctx0" brushRef="#br0" timeOffset="521603">10791 13834 8191,'-2'7'0,"-2"0"1265,3 2 1,-1-4 0,2-1 0</inkml:trace>
  <inkml:trace contextRef="#ctx0" brushRef="#br0" timeOffset="522321">11481 13728 24575,'-10'13'0,"3"0"0,1 11 0,5 1 0,-3 7 0,4-7 0,0-13 0,3-13 0,-2-19 0,1-12 0,-2-1 0,0-6 0,0 17 0,-2 15 0,1 19 0,-2 26 0,3 10 0,0 7 0,-3-8 0,4-19 0,-4-13 0,5-11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21:52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3192 12159 24575,'-8'-36'0,"2"-2"0,6-15-1300,2 23 0,1-2 1300,-3-2 0,1-2 0,4-4 0,0-3 0,-2-2 0,0-1 0,3-6 0,0-2 0,-2 16 0,0 0 0,0-1 0,0-1 0,1-1 0,-2 1-879,0 2 1,-1 0-1,0-1 879,1 0 0,1-1 0,0 0 0,0-1 0,0 1 0,0 0 0,-1 1 0,-1 0 0,1 0 0,1-1 0,0 0 0,-1 1 0,-1 1 0,0 0 0,0 1 0,0-1 0,0 0 0,0-1 0,2-3 0,0-1 0,0 0 0,1 0 0,-1 0 0,0 0 0,0-2 0,0-1 0,0 1 0,0-1 0,0 0 0,0 1 0,0 2 0,0 0 0,1 0 0,-1 2 0,0 0 0,0 2 0,-1 1 0,1 0 0,1 1 0,0-1 0,1 0 0,0 1 0,0-17 0,1 0 0,-1 16 0,0 0 0,-1 1-275,1-13 0,0 0 275,0 1 0,0 0 0,-3 3 0,0 1 0,0-1 0,-1 1 0,-2-1 0,0 0 0,5 1 0,0-1 0,-2 1 0,2-1 0,5-6 0,2-1 0,-3 3 0,0-1 0,-1 13 0,0 0 0,0 1 0,1-14 0,0 2 0,2 0 0,0 0 0,-5 6 0,0 1 0,2 4 0,0 0 0,-2 3 0,-1 2 0,-1 5 0,2 1 0,7-26 0,-3 13 0,8-5 0,0 9 0,5-10 0,-2 17 1032,-7 2-1032,-7 14 2610,-3 6-2610,3 1 2144,6-2-2144,-3 1 0,2-1 0,-3 3 0,0 5 0,0 3 0,-2 3 0,1-1 0,-3 3 0,2-1 0,3 6 0,-2-3 0,6 7 0,-1-6 0,5 8 0,2 0 0,10 6 0,-8 3 0,9 5 0,-9 6 0,2 3 0,-11-13 0,-2 2 0,0-3 0,-2 0 0,2 9 0,0 1 0,2-3 0,0 0-731,-2 0 1,0-1 730,5 4 0,-1-1 0,-1-2 0,0 0 0,2 3 0,0 0 0,-2 0 0,0 0 0,2 0 0,0 1 0,-4 2 0,-1 1 0,3-3 0,-1 0 0,-2 6 0,1-1 0,1-4 0,0-2 0,1 4 0,1-1 0,1-3 0,0 1-865,1 2 0,0 1 865,-1-3 0,1 0 0,2 0 0,0 0 0,-3-2 0,2 1 0,3 1 0,1 0 0,-5 0 0,0 0 0,2 2 0,0 1 0,1-3 0,-1 0 0,-2-1 0,0 0 0,5 2 0,0 0 0,-3-4 0,1 0 0,5 3 0,1 0 0,-4-5 0,1-1 0,1 3 0,1 0 0,0-3 0,-1-1-565,-2 1 1,0 0 564,5-3 0,0 0 0,-5 2 0,1 0 0,3-1 0,1-1 0,-5-1 0,-1 1 0,4 2 0,-1 0 0,-3-3 0,0 1 0,0 2 0,1 1 0,3 0 0,-1-1 0,-2-2 0,0 0 0,1 2 0,2-1 0,-2-3 0,1-1 0,0 3 0,2-1 0,0-4 0,1-2 0,-1 1 0,0-1 0,0-2 0,-1-1 0,-2 0 0,-1-1 0,3 2 0,0-1 0,14 18 297,-15-18 1,1 0-298,14 14 0,-17-15 0,0-1 0,19 11 0,-3 8 0,4-8 1404,-5 3-1404,-6-6 0,3-4 0,-4 3 0,5-3 0,-3 5 0,3 0 0,-3-1 0,5 2 0,-2-5 0,6-1 0,-8-6 0,12 7 0,-5-5 0,-13-6 0,-1 0 0,23 7 0,-20-7 0,1 0 634,-2 1 0,-1 0-634,4 0 0,0 0 0,-1 2 0,1-1-648,-1-1 1,1 0 647,3 3 0,0 0 0,1 0 0,0 0 0,4 3 0,0 0-461,-1-2 0,0 0 461,1 3 0,0-1 0,2-4 0,1-2 0,0 1 0,1-1 0,2 1 0,1 0 0,0-2 0,-1 0 0,1 5 0,0-1 0,-1-3 0,1-2 0,-3 3 0,-1 0-414,-4-3 0,0-1 414,0 1 0,-1 0 0,-6 1 0,1 1 0,1-2 0,1 0 0,1 0 0,-2-1 0,-1 0 0,-1-1 0,1-3 0,-2-1 0,17 9 0,-2-5 0,-12-1 0,5 1 0,-6-5 1171,-6 0-1171,-6-4 413,-8 0 0,-7 0 0,-1 0 1</inkml:trace>
  <inkml:trace contextRef="#ctx0" brushRef="#br0" timeOffset="8864">19117 12147 24575,'2'0'0,"4"-3"0,7 2 0,0-3 0,6 0 0,2-6 0,18-8 0,7-6-1166,-13 7 1,3-2 1165,5-6 0,3-1 0,-9 8 0,2-1 0,-1 0 0,1-4 0,0-2 0,0 1 0,-3 4 0,1 0 0,-2-1 0,1 0 0,-1-1 0,0 0 0,-2 1 0,1 0 0,-1-1 0,4-2 0,0 0 0,-1-1 0,-1 0 0,0-1 0,-2-2 0,1-1 0,-2-1 0,-1-1 0,-2 1 0,-1 0 0,-1-1-865,-1-1 1,1 0-1,-2-1 865,0 1 0,-1 0 0,0 0 0,-2 1 0,0-1 0,-1 1 0,7-15 0,0-1 0,-8 13 0,-1-2 0,0 0 0,0 1 0,-1-1 0,0-1 0,2-3 0,1-1 0,-1 0 0,-3 1 0,-2-1 0,2 0 0,1-3 0,0-1 0,0 0 0,-1-1 0,-1 0 0,1 0 0,0-2 0,0 0 0,-1-1-959,-1 2 0,0-1 0,-1 1 959,0 3 0,0 1 0,-1 0 0,-2 0 0,-1 0 0,1 1-516,1 3 1,1 2 0,-3-1 515,-2 0 0,-3 0 0,2 1 0,5-17 0,1 1 0,-8 0 0,1 0 0,10 3 0,-1 0 0,-6 1 0,1 0 0,4 7 0,2 0 243,-3 0 1,0 1-244,0 5 0,0 2 0,2-1 0,0 2 969,-5 5 0,-1 1-969,3 0 0,-1 1 0,5-21 1538,-4 20 1,0 1-1539,13-22 0,-11 21 0,0 0 1722,16-19-1722,-8 21 0,0-1 0,-2 1 0,1 1 0,1 1 0,1-1 0,-3-1 0,-2 3 0,-1 0 0,-3 1 0</inkml:trace>
  <inkml:trace contextRef="#ctx0" brushRef="#br0" timeOffset="9996">21530 8154 24575,'18'28'0,"-1"-1"0,4 4 0,1 2 0,1 5 0,0 2 0,3 3 0,-1 0-2398,-5 2 1,0 1 2397,3 3 0,-1 0 0,-4-2 0,0-1 0,-3-11 0,1 0 0,-1 0 0,3 15 0,0-1 0,4 1 0,1 0 0,-9-14 0,0 2 0,0-1 0,2-1 0,0-1 0,-1 2 0,1 5 0,-2 1 0,0 0 0,0 0 0,0 0 0,0 0 0,0 0 0,1 0 0,-2 1 0,0 1 0,0 0 0,0-1-1056,-1-5 1,0 0 0,0-1 1055,0 5 0,0-1 0,-1 0 0,3 8 0,2 1-227,0-6 1,1 3 0,-1-3 226,1 3 0,-1-3-324,-1-8 1,1 1 0,-1-2 323,-4-1 0,0-2 552,3-6 1,0 0-553,-3 3 0,-1 0 0,13 18 0,-13-21 0,0-1 0,12 17 3184,2 3-3184,4-8 0,0 3 0,-2-9 0,2 3 0,-2-3 0,0-1 0,2 5 0,-4-11 0,7 7 0,-3-2 0,8-1 0,-3 3 0,4-4 2569,1 4-2569,-1-3 0,4 3 0,2-4 0,-1 0 0,-16-13 0,0-1 0,19 10 0,-16-9 0,1 0 1583,18 5-1583,-18-6 0,0 1 0,18 5 0,-21-6 0,0 0 359,-1-4 0,1 0-359,21 13 0,-1-4-524,-2 3 524,-5-3 0,6 3 0,1-3 0,-21-9 0,1-1 219,0 1 1,1 0-220,5 1 0,2-1 0,-4 0 0,1 1 0,2 1 0,0 1 0,-3-2 0,-1 0 0,1 3 0,-1 1-293,1-2 0,0 0 293,-1 2 0,1 1 0,-1 0 0,1-1 0,3-2 0,0 0 0,-2 2 0,-1 0 260,0-4 0,0-1-260,-4 2 0,-1 0 0,1-2 0,-1 0 0,16 4 0,9-4 0,-24-4 0,10-2 0,-22 1 0,8 2 150,-13-5 1,-2 1-1,-4-3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24:07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21846 12295 24575,'0'-9'0,"0"0"0,-2 12 0,1 29 0,3 18 0,-1-19 0,-1 1 0,5 21 0,-5-21 0,0-12 0,2-16 0,2-15 0,19-32 0,-8 9 0,0-2 0,7-8 0,2 0-283,-5 5 1,0 4 282,-3 8 0,-1 7 0,3 6 0,-1 18 0,-11 1 0,1 0 0</inkml:trace>
  <inkml:trace contextRef="#ctx0" brushRef="#br0" timeOffset="257">22116 12335 8191,'14'-4'0,"8"-4"5063,-3-9-5063,1 4 2818,0-4-2818,-19 10 1719,2-1-1719,-16 6 6784,0 5-6784,-13 14 0,7 7 0,0 3 0,16-7 0,25-7 0,-13-8 0,12-1 0</inkml:trace>
  <inkml:trace contextRef="#ctx0" brushRef="#br0" timeOffset="615">22534 12199 8191,'-19'-9'0,"4"5"5063,-5 1-5063,7 8 2818,4 14-2818,8 2 1719,5 11-1719,9-11 6784,4-9-6784,3-21 0,7-13 0,1-20 0,-11 18 0,0-3 0,-3-2 0,-2-3 0,-3-2 0,-2 0-1201,-2 0 0,-1-2 1201,-5-9 0,-4 0 0,1 11 0,-1 2 0,-7-16 0,3 68 0,3 14 0,3 7 0,3-4 0,2 2 0,0 1-957,-1 3 1,1 1-1,1-1 957,2-4 0,1-1 0,2-1 0,4 17 0,4-3 0,3-9 0,0-5 0,3 11 0,2-19 0</inkml:trace>
  <inkml:trace contextRef="#ctx0" brushRef="#br0" timeOffset="2461">22524 14663 24575,'9'0'0,"3"-3"0,2 3 0,3-5 0,7 4 0,14 3 0,-9-4 0,3 0 0,6 3 0,2 1-1164,9-4 0,0-1 1164,1 2 0,0 2 0,-13 0 0,1 1 0,0 0 0,15 1 0,2 1-864,-16 1 1,1 2 0,0-2 863,14 2 0,0 0 0,-13-2 0,2 2 0,-1-2 0,-3 0 0,-1-2 0,1 1 0,5 1 0,1-1 0,1-1 0,-1 0 0,0-1 0,1 0 0,1 2 0,2 0 0,-1-1-1092,4-2 1,1-1 0,0 1 1091,0 2 0,0 1 0,0 0 0,-10-2 0,1-1 0,-1 1 0,0 0 0,-1 1 0,0 0 0,0 1 0,0-1 0,1-1 0,0 0 0,0-1 0,1 1 0,0 0 0,1 0 0,0-1 0,0 0 0,-1-2 0,0-1 0,-1 0 0,2 1 0,3 0 0,1 1 0,0 0 0,-1-1-783,0 0 1,-1-1 0,0 1 0,1 0 782,-1 0 0,0 1 0,1 0 0,-1 1 0,2 0 0,0 0 0,-1 1 0,0-1 0,-3 1 0,-1-1 0,0 1 0,-1 0 0,2 1 0,0 1 0,0-1 0,0 0 0,11 2 0,-1-1 0,0 0-386,0-1 0,1-1 0,-1 0 386,0 2 0,1 0 0,-1-1 0,0-2 0,1-1 0,-1 1-191,-1 0 1,-1 1 0,-1 0 190,-1 0 0,0 0 0,-1 0 0,-2 0 0,-1 0 0,0 1 548,-3 2 1,-1 1 0,0 0-549,0-1 0,-1 0 0,1-1 0,-3 0 0,1 0 0,-1 0 424,0-2 1,1 0-1,-1-1-424,0 0 0,1-1 0,-1-1 0,1 0 0,-1-1 0,0 0 0,-1 2 0,-1 0 0,0-1 0,0-2 0,-1-1 0,1 0 0,16 0 0,-2 1 975,-5 0 1,-1 0-976,-4-1 0,-1 2 1574,-10 4 1,-1 1-1575,0-3 0,0 1 0,25 3 198,0-8-198,-9 3 0,-7-4 0,-1 5 2763,-11 0-2763,3 0 1598,-6 0-1598,-6 0 0,2 0 0,-7-2 472,0 2-472,-4-2 0,4 2 0,0-3 0,-8 3 0,3-3 0</inkml:trace>
  <inkml:trace contextRef="#ctx0" brushRef="#br0" timeOffset="7640">25422 14668 24575,'6'-3'0,"8"1"0,11-1 0,7-2 0,20-14 0,-24 7 0,2-3 0,12-9 0,2-4-1793,-2-4 0,-1-1 1793,-11 7 0,0 0 0,-1-1 0,-1 0 0,-1 0 0,0-1 0,0-1 0,-1-1 0,0 0 0,-2-2 0,0 0 0,-1 0 0,0 0 0,-1-1 0,-1 0 0,4-16 0,-2-1 0,3 3 0,-1 1 0,-5 0 0,0 1 0,3-1 0,0 0 0,-3 1 0,0-1 0,5 0 0,1-1 0,0 0 0,2 0 0,-6 15 0,3-1 0,0 2 0,10-12 0,2 2 0,1-1 0,0 3 0,-7 9 0,-2 3 173,-2 2 0,-1 3-173,15-6 0,0 5 0,-14 9 0,10-3 0,-19 8 0,19-7 0,3 2 0,-13 6 0,1 1 0,3-1 0,-1 1 0,-2 1 0,-1 2 2677,20 2-2677,-9 2 563,-13 10-563,-1 0 0,-4 7 0,7 3 0,-2 4 0,7 8 0,-2-1 0,-10-9 0,1 1 0,0 2 0,0 2 0,4 5 0,-1 3 0,-1 1 0,-1 1-1865,1 2 1,0 2 1864,0 4 0,0 1 0,0-2 0,0 0-995,2 3 0,1-1 995,-1-3 0,2-1 0,4-1 0,1-1 0,1 4 0,0 0 0,2-2 0,1 0-718,-11-12 1,1 0-1,0-1 718,-1-1 0,1-1 0,0 1 0,0-1 0,0 1 0,-1-1-747,13 12 1,-1-2 746,1 2 0,0-2 0,1-6 0,2-3 0,-9-9 0,2-1 0,1-2 0,2-3 0,1-1 0,2-2 0,2-1 0,1-1 0,1-1 0,1 0 0,1-1 0,-1-1 0,-1-2 0,-1-1 0,0 0 0,-2 0 0,-1 0 0,0-1 0,-2 1 0,0 0 0,-1 0 0,10-2 0,-1 1 0,-6 3 0,-4 1 0,11-1 618,-21 3 1,-17-4 0,-5-1-1</inkml:trace>
  <inkml:trace contextRef="#ctx0" brushRef="#br0" timeOffset="10098">29731 14797 24575,'-2'-9'0,"3"-2"0,-12 8 0,-18 4 0,-3 12 0,-16 7 0,23 3 0,9-4 0,19-6 0,21 1 0,23-2-855,-14-2 1,4-1 854,5 0 0,0 0-374,-7 2 0,-2 3 374,-4 1 0,-5 4-321,-10 26 321,-18-17 0,-5 0 0,-3 5 0,-4-2 0,-10 0 0,-2-1-699,3 2 0,-1 0 699,-6-6 0,0-1 637,7-1 1,2-2-638,-14 0 729,22-17-729,15-27 0,14-25 0,1 10 0,3-4-187,-3 8 1,1-1-1,2 0 187,7-5 0,2-1 0,1 1-349,-1 0 1,1 2 0,-1 0 348,-2 6 0,0 1 0,-2 2 0,3-6 0,-3 5 199,1-1-199,-20 12 0,-9 19 0,-8 12 850,-5 17-850,13 3 2728,1-5-2728,30-12 0,10-12 0,19-14 0,-24 5 0,-1-1 0,-2-2 0,-1 0 0,13-2 0,-13 10 0,-16 9 0,-11 17 0,-2 1 0,-6 5 0,6-12 0,4-15 0,12-13 0,17-23 0,-12 11 0,3-1 0,4-4 0,1 2 0,6-8 0,-9 20 0,-23 25 0,1 11 0,3 7 0,7-12 0,12-9 0,1-13 0,9-15 0,1-2 0,-12-4 0,-6 1 0,-14 5 0,-3 0 0,-4 11 0,-1 14 0,-4 27 0,8 6 0,10 8 0,13-20 0,14-12 0,-16-13 0,0-4 0</inkml:trace>
  <inkml:trace contextRef="#ctx0" brushRef="#br0" timeOffset="10615">31197 14359 24575,'0'25'0,"-5"18"0,-2-9 0,-2 2-1397,2 6 1,0 1 1396,-4-3 0,1-2 329,6-6 0,2-3-329,-5 10 512,8-19-512,1-26 0,9-21 0,0-4 0,0-6 0,5-11 0,3-4-789,-4 14 1,2-2 0,0 1 788,0 3 0,1 1 0,0 3 0,4-8 0,0 7 1254,9-1-1254,-11 43 0,-14 29 0,-4-2 0,-1 4-901,-2 5 1,0 3 900,1 5 0,0 0-247,4-12 0,2-2 247,-2-7 0,2-4 2216,5 2-2216,-4-19 0,-6-10 0,3-1 0,-7-8 0</inkml:trace>
  <inkml:trace contextRef="#ctx0" brushRef="#br0" timeOffset="10783">31312 14548 8191,'2'10'0,"10"-1"5063,20-3-5063,15-3 0,-14-4 0,2-3 563,1-1 1,-1-1-1,14-1 1,-15-3 0</inkml:trace>
  <inkml:trace contextRef="#ctx0" brushRef="#br0" timeOffset="13917">21820 15623 24575,'-5'10'0,"-1"21"0,7-3 0,1 5 0,-2 18 0,0 5-545,0-16 1,0 2 0,0 0 544,-2 4 0,0 0 0,0-2-587,2 12 0,-1-4 587,-1-14 0,1-6 663,9 1-663,-1-30 0,6-14 0,4-22 778,8 2-778,0-1 1366,1 18-1366,-11 22 0,1 11 0,-5 13 0,-7 1 0,-1-1 0,-17-5 0,-1 0 0,-13-9 0,4-3 0,1-17 0,3-13 0,4-26 0,5 21 0,6-14 0</inkml:trace>
  <inkml:trace contextRef="#ctx0" brushRef="#br0" timeOffset="14974">22158 15785 24575,'10'38'0,"-4"15"0,-1-2 0,-1 2 0,-3-13 0,0 0-596,3 13 1,1-4 595,0-13 389,4-10-389,0-21 197,0-3-197,-3-7 0,4-5 0,-3-10 605,1 5-605,-8-3 0,3 18 0,-3-1 0,7 3 0,6-5 0,0-5 0,7-7 0,-4 0 0,-1-1 0,-6-1 0,-4 7 0,-5-6 0,-5 10 0,-3 3 0,3 18 0,-8 19 0,11 8 0,-4 5 0,11-19 0,7-10 0,2-16 0,16-9 0,5-16 0,1 0 0,1-2 0,2-10 0,-11 12 0,-7 4 0,-20 12 0,-3 18 0,-3 2 0,4 11 0,5-15 0,14-5 0,-3-10 0,12-9 0,-15-1 0,2 0 0,-11-1 0,-1 4 0,-2-4 0,-4 7 0,-1 17 0,-4 17 0,8 16 0,9-3 0,13-7 0,27-23 0,-16-8 0,-1-2 0,13-4 0,-3-3 0</inkml:trace>
  <inkml:trace contextRef="#ctx0" brushRef="#br0" timeOffset="16757">22461 18025 24575,'6'-5'0,"12"-1"0,10-1 0,25-2 0,-20 5 0,4 2-1814,13-1 0,4 1 1814,-14 2 0,1 0 0,1 0 0,7-1 0,2-1 0,0 0 0,-8 0 0,0 0 0,0 1 0,1-2-990,3 0 0,0 0 1,0-1-1,1 1 990,3 1 0,0 1 0,0-1 0,1 0 0,0-1 0,1 0 0,0 0 0,0 0 0,-1 2 0,1 1 0,0 0 0,0 0 0,1-1 0,0-1 0,1 0 0,-1 1 0,1 1 0,0 0 0,0 0 0,-1 0 0,1 0 0,0 0 0,0 0 0,0 0 0,-11 0 0,1 0 0,0-1 0,0 2 0,0-1 0,9 1 0,-1 0 0,0 1 0,-1 0 0,-1-1 0,-1 1 0,1 0 0,2 0-855,0 0 1,3-1 0,1 0 0,-1 1 0,-3-1 854,-2 1 0,-3 0 0,0-1 0,6 0 0,-9-1 0,4-1 0,2 0 0,1 0 0,-1 0 0,-2 0 0,-4 0-605,8 1 1,-4 0 0,-1-1 0,3 1 604,0-1 0,3-1 0,0 1 0,-1 0 0,-4 0-194,-4 1 0,-3-1 1,-1 2-1,-1-1 194,13 2 0,0 0 0,-1-1 556,-4 0 1,0-1 0,-1 1-557,-1 2 0,-1 2 0,0-2 0,-4-2 0,0-2 0,0 2 779,-3 2 0,0 1 0,-1 0-779,12-1 0,-1 0 0,-2 3 0,0-1 0,0-1 0,-1-1 1286,-2 2 0,-1 0-1286,-1-2 0,1 0 1427,-4 2 1,0 1-1428,-3-1 0,0 0 166,-4 0 1,-1 0-167,23 9 0,0-8 0,-23-1 0,2-1 324,2-4 0,1 0-324,6-3 0,1 0 0,0 1 0,1-2 0,3-2 0,-1 1 729,-2 1 1,-1 1-730,0-2 0,-1 0 0,-3 4 0,0 1 70,-3-3 1,0 1-71,2 4 0,0 1 0,1-2 0,1-1 0,3 2 0,0 1 0,1 0 0,-1-1 0,-3-2 0,-2 1 72,-5 1 1,-2 1-73,16 0 1389,-17-2-1389,-10 5 0,-10-6 0,0 2 0,-4-2 0,-1 0 0</inkml:trace>
  <inkml:trace contextRef="#ctx0" brushRef="#br0" timeOffset="18149">29925 18168 8191,'5'-9'0,"0"-4"5063,10-10-5063,-7 4 2818,8-14-2818,-12 15 1719,-1-6-1719,-7 12 6784,-4 2-6784,-2 7 0,-13 4 0,-5 12 0,1-1 0,6 9 0,22-11 0,18 1 0,12 1 0,5 6 0,2 10 0,-16-4 0,-9 15 0,-23-5 0,0-7 0,-3 1-377,-3-6 1,-1 0 376,-4 7 0,0-2 0,-17 8 0,16-17 0,14-35 0,18-8 0,9-6 0,6-14 0,4-4-314,-3 12 1,1-1 0,1 1 313,1 1 0,1 0 0,-2 2 0,9-10 0,-3 6 0,-9 13 0,-5 5 716,-7 2-716,-12 18 0,-9 15 0,1 20 0,5 0 0,3-2 977,17-18-977,11-18 0,11-6 0,0-4 0,-8-2 0,-9 6 0,-9 6 0,1 18 0,-6-2 0,-5 17 0,-6-5 0,1-7 0,15-16 0,17-21 0,5-9 0,-10 7 0,2 0 0,15-6 0,-2 2 0,-9 8 0,-10 21 0,-21 7 0,-1 6 0,-1-3 0,9-3 0,4-9 0,5-5 0,9-14 0,-11 5 0,3-9 0,-14 8 0,-7-5 0,-1 9 0,-8 22 0,2 13 0,4 14 0,10-11 0,29-13 0,15-16 0,-12-1 0,-2-4 0</inkml:trace>
  <inkml:trace contextRef="#ctx0" brushRef="#br0" timeOffset="18549">31296 17589 24575,'-6'53'0,"2"-23"0,-1 1 0,4 7 0,1 1 0,-2 0 0,-1 0 0,1 0 0,0-2 0,1 18 0,-6-17 0,8-26 0,-3-19 0,9-42 0,-2 9 0,2-4 0,2 8 0,1-1 0,0 0 0,0 0 0,0 1 0,1 1 0,8-7 0,0 5 0,3-3 0,-5 37 0,-8 32 0,-4 26 0,-3-15 0,0 3 0,0-4 0,1 1 0,0 6 0,0-2 0,0-15 0,0-2 0,2 15 0,-5-31 0,0-8 0,0-7 0</inkml:trace>
  <inkml:trace contextRef="#ctx0" brushRef="#br0" timeOffset="18707">31348 17852 8191,'10'7'0,"8"-2"4926,13-7-4926,23-13 0,-26 6 0,0 1 0,17-13 0,-17 11 0,-24 6 0</inkml:trace>
  <inkml:trace contextRef="#ctx0" brushRef="#br0" timeOffset="20315">22980 17655 8191,'9'-2'0,"4"-1"4734,22-20-4734,9-3 0,-15 5 0,1-1 0,0-1 0,-1-2 0,-3 1 0,1-1 696,0-3 1,0-3-697,4-2 0,0-2 0,2-5 0,-2-2 0,-1-1 0,0-2-58,-8 14 0,-1-1 0,0 0 58,-2-1 0,-2-1 0,1 1 0,6-11 0,-1 0 1620,0-1 0,-1-1-1620,-5 2 0,0-1 0,5-2 0,1-1 0,-2-2 0,1 0 0,4 3 0,0 0 0,-3 7 0,-1 2-21,-3 7 0,0 2 21,7-8 1400,-9 17-1400,-4 13 3080,7 1-3080,5-4 0,14-4 0,7 0 0,-19 7 0,1 0 0,3 1 0,-1 2 0,19 2 2318,-8 9-2318,-20 3 435,-6 5-435,-5-2 0,3-2 0,5 8 0,5 6 0,7 6 0,-13-10 0,1 2 0,6 0 0,2 0-1052,-5 2 0,1 2 1052,7 2 0,0 1-709,-7-1 0,0 1 709,4 2 0,1 1 0,-2-1 0,0 1 0,5 4 0,1-1 0,3-1 0,1 0 0,-10-8 0,1 1 0,1-2 0,3-2 0,2-2 0,0 0 0,2 4 0,0 0 0,2-2 0,4-1 0,1-3 0,2 1-1225,4 0 0,1 0 0,1-1 1225,0 1 0,0 0 0,1-1 0,-8-5 0,1 0 0,0-1 0,0 1 0,0 0 0,-2 2 0,1-1 0,1 0-832,2 0 1,0 0 0,1 0 0,-1 1 831,-1-1 0,-1 0 0,0 0 0,1 0 0,2-1 0,1 0 0,0 0 0,0-1 0,-2 0 0,0-1 0,1 0 0,0-1 0,2-1 0,1-1 0,1 0 0,-1-2 0,1-2 0,1 0 0,0-2 0,0 0 0,3-1 0,1-2 0,-2 0 0,-4 0 0,-7-1 0,-3-1 0,-1 0 0,12-2 0,0 0 0</inkml:trace>
  <inkml:trace contextRef="#ctx0" brushRef="#br0" timeOffset="33407">24288 15965 8191,'-4'1'0,"5"12"4220,-3 29-4220,2-6 0,-1 4 0,-2 12 0,-1 4 0,0-14 0,-1 2 0,1-1 0,2 3 0,0-1 0,0 1 295,-2-3 1,-1 1-1,3-2-295,3 13 0,1-2 0,-2-2 0,1-6 0,5-2 0,-1-9 0</inkml:trace>
  <inkml:trace contextRef="#ctx0" brushRef="#br0" timeOffset="35582">27074 12692 8191,'-7'-6'0,"6"0"5063,8-3-5063,-2 10 0,8 22 0,-14 6 0,-3 6 620,2 2 0,-1 4 0,0 3-620,-1 7 0,-1 3 0,0 2-324,-1-11 0,0 0 0,-1 1 0,1 0 324,2 0 0,0-1 0,1 1 0,0-2 0,0 13 0,0-2 0,2-1 1041,0-4 1,0-2-1,4-1-1041,3-7 0,2-1 0,-1-4 0,-3-1 0,1-5 0,10 5 0</inkml:trace>
  <inkml:trace contextRef="#ctx0" brushRef="#br0" timeOffset="37582">26885 12448 8191,'3'2'0,"1"0"5063,0 3-5063,3-5 2818,15-13-2818,-2-15 0,18-12 0,-17 10 0,0-2 238,2-4 0,-1-1-238,0-2 0,-4-1 2610,-5 1 1,-3 1-2611,-4 6 0,-2 3 0,-4-8 0,-4 30 0,-7 54 0,7-9 0,2 3 0,-5 3 0,3 0 0,7-1 0,2-4 0,5-2 0,8-15 1764,12-29-1764,7-21 0,-11 3 0,0-4 0,-3 0 0,-2-2 0,-2-3 0,-5-2 198,-5 5 1,-3 1-199,2-18 0,-9 21 0,1 28 0,-8 40 0,5-5 0,1 5 0,-1 8 0,1 3-745,3-1 1,3-1 744,1-8 0,4-5 0,19 9 0,-10-27 0,3-11 0</inkml:trace>
  <inkml:trace contextRef="#ctx0" brushRef="#br0" timeOffset="40423">27642 12394 24575,'3'21'0,"-7"15"0,3 6 0,-5-2 0,2-13 0,8-23 0,4-15 0,18-32 0,-11 18 0,1-2 0,8-7 0,2 1 0,0 4 0,2 3 0,1 5 0,1 4 0,-1 5 0,-1 2 0,4 1 0,-11 9 0</inkml:trace>
  <inkml:trace contextRef="#ctx0" brushRef="#br0" timeOffset="43049">24631 16137 8191,'-7'4'0,"4"2"5063,7 0-5063,8-12 2818,9-5-2818,10-25 0,-14 14 0,1-1 0,4-9 0,-1-2 0,-1-1 0,-1-2 367,-1-5 0,-2-1-367,-4 7 0,-2 1 3148,-3 0 0,-3 15-3148,-4 25 0,-2 43 0,0-13 0,0 3 0,3 1 0,2-3 0,2 0 0,7-17 0,2-21 1473,20-26-1473,-3-6 0,-11 6 0,-2-1 0,3-15 0,-12-7 0,-9 24 0,-10 45 0,7 25 0,-2 3 0,0 6-939,6-2 1,3-1 938,0-8 0,2-2-229,3-2 0,6-5 229,18-3 0,-11-12 0,-2-13 0</inkml:trace>
  <inkml:trace contextRef="#ctx0" brushRef="#br0" timeOffset="45107">25336 16023 24575,'-1'-12'0,"0"1"0,1 2 0,-4 18 0,-4 18 0,9 28-658,-3-27 1,0 0 657,0 6 0,0-1 147,-5 15-147,-3-2 0,6-17 0,17-35 0,6-12 0,14-23 0,2 13 985,-7 12-985,-12 14 183,-1 19-183,-14 5 0,6 3 0,-12-1 0,2-11 0,-7 0 0,-7-1 0,-11-2 0,-12-2 0,0-11 0,8-4 0,16-1 0,8 2 0</inkml:trace>
  <inkml:trace contextRef="#ctx0" brushRef="#br0" timeOffset="50198">6033 8188 24575,'9'-1'0,"12"-10"0,19-4 0,-13-1 0,1-2 0,1-6 0,1-2 0,7-5 0,0-4-2204,-9 5 0,1-3 1,-1 0 2203,1 1 0,0-1 0,0-1 0,0-2 0,1-2 0,-3 1-207,-3 3 0,-1 0 0,-3 0 207,6-13 0,-5 1 260,-6 7 0,-2 2-260,-5 5 0,-2 2 0,0-10 0,-2 21 2962,-4 27-2962,0 40 0,2-19 0,1 0 0,-2 0 0,2-1 2357,10 13-2357,5-36 1393,8-8-1393,11-31 0,-17 10 0,-1-2 0,4-12 0,-1-3 0,-4 5 0,-2-1-244,-6 2 1,-2 2 243,4-14 0,-19 44 0,5 21 0,-1 13 0,0 6 0,3 2 0,1 0 0,1 4 0,2-1-564,1-6 0,4-3 564,19 15 0,-15-25 0,8-15 0</inkml:trace>
  <inkml:trace contextRef="#ctx0" brushRef="#br0" timeOffset="50657">7316 7756 8191,'-5'25'0,"-3"5"5063,-2-11-5063,0 5 2818,14-20-2818,9-25 0,7-6 0,4-6 402,-5 1 0,1-3 0,2 0-402,7-2 0,3 1 0,0 0 1284,-2 0 0,1 2 1,2 4-1285,0 8 0,2 5 0,-2 5 0,10 5 0,-4 7 0,8 5 0,-17 14 0</inkml:trace>
  <inkml:trace contextRef="#ctx0" brushRef="#br0" timeOffset="51049">8604 7496 8191,'-17'3'0,"34"-1"3961,23-7-3961,6 2 0,6 0 0,-14-2 0,0-2 0,2 1 0,5 0 0,1-1 0,-1 1 0,-5 0 0,-1-1 0,-2 1 1469,15-3 1,-6 1-1470,6 4 0,-24 0 0,-24 6 0</inkml:trace>
  <inkml:trace contextRef="#ctx0" brushRef="#br0" timeOffset="51240">8670 7686 8191,'-2'8'0,"31"-11"1276,-1-3 1,4-3-1277,19-5 0,4-1 0,-14 5 0,0 0 0,0-1 0,1-1 0,-1 0 0,-1 0 0,-3 0 0,0 0 0,-5 1 0,-2 1 0,-4 0 0,8-4 0</inkml:trace>
  <inkml:trace contextRef="#ctx0" brushRef="#br0" timeOffset="51465">9195 7112 8191,'-10'14'0,"4"22"2993,-3 15-2993,-1-10 0,-3 3 0,-4 6 0,-3 1 0,3-15 0,-1 0 0,-2-1 0,0 0 0,0-1 0,0 0 0,-5 14 0,2-3 0,7-18 0,2-4 0,0 11 0</inkml:trace>
  <inkml:trace contextRef="#ctx0" brushRef="#br0" timeOffset="52862">10059 7818 8191,'-7'4'0,"8"3"5063,4-4-5063,15-7 0,12-10 0,-11-4 0,1-3 0,9-6 0,2-3 0,2-9 0,1-3 782,-10 11 0,0-2 0,0 1-782,-1 2 0,-1 0 0,-2-1 369,5-18 1,-5 0-370,-6 15 0,-4 2 0,-5-3 0,-4 3 6065,-3 2-6065,-7 23 0,5 20 0,-4 17 0,0 5 0,4 1 0,3 1-163,-1 7 1,3-1 162,1-8 0,5-6 1536,24 1-1536,10-33 0,-3-18 0,1-10 0,-13 3 0,-1-3-595,6-8 0,-5 0 595,-16 8 0,-5 2 0,2-11 0,-11 30 0,4 47 0,-6-8 0,1 2-8,4 11 0,2 0 8,1-10 0,2-3 0,17 16 0,-11-21 0,5-12 0</inkml:trace>
  <inkml:trace contextRef="#ctx0" brushRef="#br0" timeOffset="53334">11082 7434 8191,'-10'14'0,"4"8"5063,-7 27-5063,8-10 2818,-5 10-2818,11-32 1719,4-17-1719,16-11 6784,8-9-6784,14 5 0,-7 13 0,-8 25 0,-17 14 0,-11 9 0,-4-5 0,-3-13 0,1-9 0,-5-9 0,0-2 0,-3-7 0,-2-4 0,-6-19 0,-3-8 0,6 8 0,6 1 0</inkml:trace>
  <inkml:trace contextRef="#ctx0" brushRef="#br0" timeOffset="60857">7130 8590 24575,'4'32'0,"12"2"0,18 2 0,-7-19 0,3-3 0,4-2 0,3-3 0,11-7 0,2-5 0,-14-5 0,0-2 0,1-3-1469,4-2 1,0-2 0,0-1 1468,-2-4 0,0-1 0,0-1 0,2 1 0,-1-1 0,1 3 0,-2 2 0,-1 2 0,1 3 0,0 3 0,0 2 0,-1 4 475,16 5 0,-2 5-475,-5 5 0,-2 4 0,-2 4 0,-2 3 0,-9 0 0,-3 1 0,-1-2 0,-3 2 0,-1 19 0,-10-7 0,-13-8 3391,-5-3-3391,1-17 64,3-7-64,14-33 0,-2 8 0,3-3-1223,10-10 1,6-2 1222,3 0 0,4 4 0,2 8 0,2 9-209,-10 12 1,-1 10 208,-4 11 0,-4 6 0,-9 8 0,-3 1 0,3 0 0,1-1 0,1 0 0,2-3 0,4-6 0,2-2 0,6-1 0,3-5 0,7-7 0,3-6-1354,9-2 1,2-4 1353,-14 0 0,1-2 0,1 0 0,5-3 0,1-1 0,0 0 0,-2 1 0,0 0 0,0-2 0,2-2 0,1-1 0,-2 0 0,-8 3 0,-2 0 0,-2-1 0,12-8 0,-7 0 0,-4-3 0,-25 12 0,-16 13 0,1 5 0</inkml:trace>
  <inkml:trace contextRef="#ctx0" brushRef="#br0" timeOffset="61990">8175 9429 24575,'-9'-3'0,"0"0"0,0 7 0,-13 8 0,6-1 0,-19 15 0,18-11 0,-6 7 0,22-5 0,11 0 0,20-4 0,10 4 0,6 1 0,-16 8 0,-13 11 0,-21-4 0,-13 2 0,-9-6 0,0-4 0,-1-8 0,7-8 0,7-11 0,2-9 0,6 5 0,2-2 0</inkml:trace>
  <inkml:trace contextRef="#ctx0" brushRef="#br0" timeOffset="62357">8408 9561 24575,'-1'-5'0,"5"-2"0,16 3 0,12-3 0,15-7 0,-6 4 0,-2-3 0,-23 9 0,-8 2 0</inkml:trace>
  <inkml:trace contextRef="#ctx0" brushRef="#br0" timeOffset="62566">8535 9394 8191,'-9'2'0,"4"3"5063,1 25-5063,8 15 0,-3-9 0,0 4 0,1 2 0,0 1 0,-4 0 0,0-2 1409,1-8 0,0-3-1409,0 12 0,2-27 0,3-11 0</inkml:trace>
  <inkml:trace contextRef="#ctx0" brushRef="#br0" timeOffset="62853">8786 9573 8191,'-25'2'0,"8"-1"5063,-14 9-5063,11 4 2818,6 8-2818,3 0 1719,9-2-1719,7-10 6784,5-8-6784,4-5 0,16-14 0,-3 6 0,1-3 0,-9 15 0,-11 7 0,-2 2 0,1 3 0,0-8 0,6-1 0,-3-6 0,-2 1 0,-4-1 0</inkml:trace>
  <inkml:trace contextRef="#ctx0" brushRef="#br0" timeOffset="63009">8869 9572 8191,'-2'4'0,"17"-4"5042,19-12-5042,-8 3 0,1-1 0,21-15 0,-16 9 0,-11 3 0</inkml:trace>
  <inkml:trace contextRef="#ctx0" brushRef="#br0" timeOffset="63199">9039 9385 8191,'-9'5'0,"4"5"5063,6 21-5063,5 17 0,-3-14 0,-1 2 1409,1-1 0,-1-1-1409,-2 21 429,5-16 1,-3-23 0,3-9 0</inkml:trace>
  <inkml:trace contextRef="#ctx0" brushRef="#br0" timeOffset="63324">9308 9613 8191,'-14'14'0,"5"3"0,0-10 0,7 0 0</inkml:trace>
  <inkml:trace contextRef="#ctx0" brushRef="#br0" timeOffset="63458">9323 9393 8191,'-12'-18'0,"3"8"1265,8 19 1,2-4 0,1 3 0</inkml:trace>
  <inkml:trace contextRef="#ctx0" brushRef="#br0" timeOffset="63719">9449 9473 8191,'-6'3'0,"-12"2"5063,7 0-5063,-6 4 2818,12 0-2818,7 0 1719,7-2-1719,11-2 6784,5 1-6784,0-3 0,-1 6 0,-17 3 0,-3 2 0,-12 3 0,0-3 0,-6 0 0,4-9 0,2 0 0,4-5 0</inkml:trace>
  <inkml:trace contextRef="#ctx0" brushRef="#br0" timeOffset="63875">9538 9446 24575,'17'3'0,"7"-5"0,3-11 0,12-6 0,-13-1 0,-4 7 0,-18 9 0</inkml:trace>
  <inkml:trace contextRef="#ctx0" brushRef="#br0" timeOffset="64041">9671 9204 8191,'-9'6'0,"4"11"3758,1 31-3758,1-13 0,0 2 0,3 9 0,-1 1 1249,-2-7 0,1-2-1249,4 15 0,-1-30 0,1-16 0</inkml:trace>
  <inkml:trace contextRef="#ctx0" brushRef="#br0" timeOffset="64190">9828 9466 8191,'-22'45'0,"6"-11"5063,0-2-5063,11-9 704,9 4 1,-3-12-1,7-13 1</inkml:trace>
  <inkml:trace contextRef="#ctx0" brushRef="#br0" timeOffset="64334">9975 9327 8191,'-22'13'0,"3"-5"5063,12 0-5063,3 1 0,2-3 0,2 1 0</inkml:trace>
  <inkml:trace contextRef="#ctx0" brushRef="#br0" timeOffset="64534">10244 9464 8191,'-13'3'0,"3"1"5063,-1 8-5063,6 1 2818,10-1-2818,5-6 429,14-12 1,-13 2 0,3-3 0</inkml:trace>
  <inkml:trace contextRef="#ctx0" brushRef="#br0" timeOffset="64800">10384 9430 24575,'-13'2'0,"2"5"0,-1 8 0,7-2 0,4 0 0,6-8 0,2-3 0,12-10 0,9-8 0,8-7 0,9-1 0,-9 10 0,-11 10 0,-16 12 0,-13 6 0,0-1 0,14-8 0,2-8 0,1-2 0,-5 0 0</inkml:trace>
  <inkml:trace contextRef="#ctx0" brushRef="#br0" timeOffset="64982">10732 8993 24575,'-8'11'0,"-1"26"0,-3-4 0,-1 4-2201,2 13 1,0 1 2200,-1 1 0,0-2 421,5-10 0,3-4-421,7 9 206,5-31 1,-3-7 0,2-10 0</inkml:trace>
  <inkml:trace contextRef="#ctx0" brushRef="#br0" timeOffset="65150">10824 9113 8191,'-24'30'0,"3"0"2531,12-2 1,3 2-2532,0 2 0,1 1 0,1 10 0,1-1 1409,2-9 0,2-3-1409,8 9 1719,0-22-1719,0-16 0,-4 0 0,-1-3 0</inkml:trace>
  <inkml:trace contextRef="#ctx0" brushRef="#br0" timeOffset="65691">10980 9419 8191,'-12'19'0,"3"3"5063,1 3-5063,6-5 2818,17-8-2818,-2-12 1719,19-10-1719,-15-6 6784,4-6-6784,-11 5 0,-8 15 0,-6 17 0,-6 38 0,0-12 0,0 3 0,3 9 0,0 2-928,1-15 1,-2 1 0,0-1 927,-3 12 0,-1-3 0,-3-1 0,-4-4-583,-1-10 0,-4-3 583,-1-5 0,-2-3 0,-2-5 0,-1-4 0,-3-6 0,-2-6 0,-2-9 0,3-3 0,-9 0 0,8-10 0</inkml:trace>
  <inkml:trace contextRef="#ctx0" brushRef="#br0" timeOffset="66598">12155 9535 24575,'-13'-2'0,"-7"7"0,-8 9 0,2 1 0,0 1 0,21-8 0,12-5 0,15 3 0,3-3 0,-6 9 0,-18 6 0,-3 1 0,-11 5 0,-3 2 0,3-11 0,-4 5 0,10-20 0,2 1 0,3-5 0</inkml:trace>
  <inkml:trace contextRef="#ctx0" brushRef="#br0" timeOffset="66750">12339 9426 8191,'0'32'0,"-3"0"5063,2-7-5063,-1-5 0,3-11 0,1-5 0</inkml:trace>
  <inkml:trace contextRef="#ctx0" brushRef="#br0" timeOffset="66883">12409 9377 8191,'-9'-1'0,"6"7"0,0-2 0,5 4 0</inkml:trace>
  <inkml:trace contextRef="#ctx0" brushRef="#br0" timeOffset="67174">12480 9434 8191,'-6'1'0,"3"-4"5063,-5 0-5063,3-1 2818,2 12-2818,4-4 1719,7 12-1719,12-6 6784,-1 10-6784,3-2 0,-7 8 0,-13 6 0,-12 8 0,1-13 0,-3-1 0,-2-1 0,0-1 0,0 3 0,-1-1 0,-4-3 0,-1-2 0,-12 11 0,-9-8 0,20-18 0,5-3 0,12-5 0</inkml:trace>
  <inkml:trace contextRef="#ctx0" brushRef="#br0" timeOffset="68041">12612 9547 8191,'4'19'0,"1"9"5063,2-1-5063,-2 0 2818,1-23-2818,8-17 0,17-20 0,-10 10 0,1-1 0,3 2 0,1 1 0,11-8 1719,-15 19-1719,-17 16 6784,-5 8-6784,1 10 0,-3-6 0,7 2 0,-3-11 0,15-12 0,13-17 0,13-10 0,-22 10 0,-1 1 0,13-9 0,-19 14 0,-4 14 0,-10 13 0,5 0 0,-4 4 0,5-5 0,-1-6 0,0-5 0,-1-3 0</inkml:trace>
  <inkml:trace contextRef="#ctx0" brushRef="#br0" timeOffset="68157">13154 9351 8191,'-13'-8'0,"3"4"0,2 1 0,4 3 0</inkml:trace>
  <inkml:trace contextRef="#ctx0" brushRef="#br0" timeOffset="68424">13422 9090 8191,'-7'-6'0,"-2"1"5063,-4 11-5063,-7 15 0,5 5 0,1 5 1409,3 3 0,1 3-1409,-2 8 0,2 1 0,8-6 0,3-2 644,2 1 1,3-3-645,13 9 1642,8-5 1,-14-27 0,-2-2 0</inkml:trace>
  <inkml:trace contextRef="#ctx0" brushRef="#br0" timeOffset="68574">13300 9487 8191,'13'-10'0,"15"4"1265,24 1 1,-18 5 0,-6 0 0</inkml:trace>
  <inkml:trace contextRef="#ctx0" brushRef="#br0" timeOffset="68725">13680 9425 8191,'-11'11'0,"3"5"5063,-1 2-5063,6 7 704,1-3 1,3-7-1,1-11 1</inkml:trace>
  <inkml:trace contextRef="#ctx0" brushRef="#br0" timeOffset="68859">13691 9330 8191,'-5'1'0,"7"2"0,-3 2 0,5-1 0</inkml:trace>
  <inkml:trace contextRef="#ctx0" brushRef="#br0" timeOffset="69741">13819 9412 24575,'-4'-7'0,"-1"7"0,-2 3 0,-1 23 0,5-2 0,-1 15 0,6-17 0,3-7 0,12-14 0,11-11 0,19-9 0,1-5 0,-23 10 0,-1-1 0,3-9 0,-17 8 0,-14 9 0,-8 9 0,0 15 0,6-5 0,3 5 0,8-17 0,14-6 0,9-8 0,12 1 0,7 3 0,-7 13 0,-13 7 0,-17 19 0,-13 11 0,-2-4 0,21-20 0,6-28 0,1-4 0,1-3 0,19-14 0,-1 11 0,-10 24 0,-16 9 0,-6 19 0,-7-14 0,5-5 0,-1-12 0,0-8 0,0-4 0,-2 3 0,2 1 0,10 5 0,11 0 0,12-1 0,13-5 0,-4 1 0,-9 3 0,-18 2 0,-14 4 0</inkml:trace>
  <inkml:trace contextRef="#ctx0" brushRef="#br0" timeOffset="69917">14742 9184 8191,'-23'29'0,"6"3"4040,14 13-4040,-1-11 0,-2 2 0,0 7 0,-1 0 1375,-2-2 0,1-3-1375,-3 15 0,6-31 0,5-14 0</inkml:trace>
  <inkml:trace contextRef="#ctx0" brushRef="#br0" timeOffset="83416">5459 12292 24575,'-14'24'0,"5"8"0,5 8 0,4 7 0,3-14 0,-2-6 0,1-19 0,-2-4 0</inkml:trace>
  <inkml:trace contextRef="#ctx0" brushRef="#br0" timeOffset="83566">5446 12053 8191,'-10'-5'0,"2"2"0,-1 1 0,5 2 0</inkml:trace>
  <inkml:trace contextRef="#ctx0" brushRef="#br0" timeOffset="83908">5540 12172 8191,'-6'17'0,"7"13"5063,-2-3-5063,5 18 2818,-1-11-2818,-2-2 1719,5-12-1719,11-28 0,1-13 0,1 0 0,0-3 0,-4 0 0,-1 1 0,15-10 6784,-12 15-6784,-4 21 0,-2 24 0,0 7 0,2 6 0,-1-2 0,-4-16 0,7-10 0,3-12 0,-7-3 0,3-1 0</inkml:trace>
  <inkml:trace contextRef="#ctx0" brushRef="#br0" timeOffset="84662">6903 12297 8191,'-12'-8'0,"2"3"5063,-3-1-5063,1 4 2818,-11 14-2818,-5 4 1719,-6 16-1719,12-8 6784,23-2-6784,21-22 0,20-16 0,-17 1 0,-1-1 0,-1-3 0,-1 2 0,7 0 0,-4 26 0,-14 15 0,16 16 0,-2-14 0,23-3 0,0-20 0,7-8 0,-9-5 0,-21 1 0,-11 5 0</inkml:trace>
  <inkml:trace contextRef="#ctx0" brushRef="#br0" timeOffset="85625">8413 12367 8191,'-21'-14'0,"4"24"4836,8 16-4836,7 5 0,0 5 0,0-1 0,-1 1 0,-2 6 0,-1 1 0,1-4 0,-2-2 0,-6 11 2846,10-22-2846,5-41 0,15-28 0,-4 10 0,2-4 38,4-8 1,3-1-39,3-2 0,1 2 0,-1 9 0,-1 4 2936,-5 7 0,1 6-2936,6 12 224,-6 20-224,-9 2 0,6 6 0,-8-3 2529,-3 0-2529,-4 0 0,-7 0 0,1 0 0,-12 3 0,7-7 0,-7-2 0,3-14 0,0-13 0,-1-20 0,6 15 0,4-6 0</inkml:trace>
  <inkml:trace contextRef="#ctx0" brushRef="#br0" timeOffset="85934">8728 12307 8191,'-3'-3'0,"6"17"5063,-11 1-5063,10 10 2818,3-5-2818,6-9 1719,9-6-1719,12-7 6784,2-6-6784,-3-3 0,-12-5 0,-13 5 0,-8-2 0,-5 6 0,-12-4 0,4 7 0,-1-3 0,8 7 0</inkml:trace>
  <inkml:trace contextRef="#ctx0" brushRef="#br0" timeOffset="86334">9004 12305 8191,'6'17'0,"-3"0"5063,3 7-5063,2 1 2818,-3 13-2818,7 9 0,-16 8 579,2-25 0,-1 1-579,-2-3 0,-1-1 6507,-12 19-6507,8-42 0,7-22 0,4-16 0,5-7 0,4-5 0,3-1 0,-2 11 0,1-1 0,1 2-1062,9-15 0,2 5 1062,-8 14 0,2 5 0,16-1 0,-20 32 748,0 7-748,-7 25 0,-2-2 0,-9 18 0,-3-19 0,0-7 2214,-3-17-2214,3-7 0,-5-7 0,2-14 0,2 10 0,4-6 0</inkml:trace>
  <inkml:trace contextRef="#ctx0" brushRef="#br0" timeOffset="87091">10384 12304 8191,'-6'-7'0,"-5"2"5063,1 5-5063,-3 5 2818,3 5-2818,-3 17 1719,2 0-1719,2 4 6784,7-10-6784,17-9 0,5-15 0,18-3 0,-2-16 0,-8-3 0,-10 5 0,-17-3 0,-6 15 0,-6-3 0,5 9 0,-2-1 0</inkml:trace>
  <inkml:trace contextRef="#ctx0" brushRef="#br0" timeOffset="87309">10838 12128 8191,'-3'-9'0,"-5"-1"5063,-3 7-5063,-4 6 2818,-2 22-2818,1 15 0,10-13 0,1 1 0,1 3 0,4-1 0,3-2 0,3-1 0,8 20 1719,6-12-1719,-8-15 0,-1-8 0,-9-8 0</inkml:trace>
  <inkml:trace contextRef="#ctx0" brushRef="#br0" timeOffset="87474">10696 12343 8191,'19'-15'0,"15"10"1999,-7 0 0,3 2-1999,9 3 0,-2 1 0,7 4 0,-3-5 0</inkml:trace>
  <inkml:trace contextRef="#ctx0" brushRef="#br0" timeOffset="87893">11860 12349 24575,'-2'9'0,"3"11"0,8 20 0,0 7 0,-4-14 0,-1-6 0,-2-15 0,-1-7 0,1-1 0</inkml:trace>
  <inkml:trace contextRef="#ctx0" brushRef="#br0" timeOffset="88033">11875 12240 24575,'2'2'0,"0"0"0</inkml:trace>
  <inkml:trace contextRef="#ctx0" brushRef="#br0" timeOffset="88351">11995 12333 8191,'-2'9'0,"-2"10"5063,4-4-5063,-3 9 2818,5-7-2818,-2-4 1719,11-15-1719,4-13 0,17-23 0,-3-5 0,9 3 0,-18 18 6784,2 24-6784,-18 18 0,0 12 0,-1 0 0,1-7 0,0-5 0,6-11 0,-4-7 0,10-8 0,-10 3 0,2-2 0</inkml:trace>
  <inkml:trace contextRef="#ctx0" brushRef="#br0" timeOffset="88542">12250 12325 24575,'28'-5'0,"3"0"0,23-4-956,-27 3 1,0 2 955,4 1 0,0 0 154,17-5 0,-17 7 0,-17-3 1</inkml:trace>
  <inkml:trace contextRef="#ctx0" brushRef="#br0" timeOffset="88766">12513 12085 24575,'-5'19'0,"-4"16"0,4-9 0,-1 3 0,1 2 0,-1 1 0,-4-1 0,1-1 0,2 17 0,-1-15 0,12-12 0,-3-12 0,3-4 0</inkml:trace>
  <inkml:trace contextRef="#ctx0" brushRef="#br0" timeOffset="89459">12494 12389 8191,'5'0'0,"9"-2"5063,12-9-5063,6-1 2818,2-9-2818,-11 3 1719,2-11-1719,-11 4 6784,-9 7-6784,-3 8 0,-18 22 0,1 15 0,3 9 0,7 4 0,16-5 0,3-13 0,13-10 0,5-15 0,8-7 0,6-5 0,-6 2 0,-11 12 0,-10 2 0,-12 8 0,-5 4 0,-1-3 0,-8 2 0,8-11 0,10-18 0,17-11 0,13-5 0,1 13 0,3 15 0,-11 10 0,-2 0 0,-12-4 0,-8-1 0,-5-6 0,0 1 0,-2-8 0,-3 0 0,-7 6 0,-4 5 0,-8 20 0,4 5 0,5 8 0,9-5 0,5-6 0,14-8 0,2-11 0,23 2 0,-24-7 0,6 4 0</inkml:trace>
  <inkml:trace contextRef="#ctx0" brushRef="#br0" timeOffset="89733">13426 12280 8191,'-9'-2'0,"-4"4"5063,5 1-5063,-3 8 2818,11-1-2818,2 0 1719,8-3-1719,4-4 6784,9 3-6784,-4-3 0,2 9 0,-12 0 0,-15 8 0,0 5 0,-13 3 0,9-3 0,0-5 0,0-9 0,3-11 0,2 1 0,1-5 0</inkml:trace>
  <inkml:trace contextRef="#ctx0" brushRef="#br0" timeOffset="89907">13417 12385 8191,'9'-5'0,"4"1"5063,7 1-5063,12-2 0,8-8 0,13 2 2818,-11-2-2818,-4 2 429,-22 2 1,-8 3 0,-8 2 0</inkml:trace>
  <inkml:trace contextRef="#ctx0" brushRef="#br0" timeOffset="90076">13680 12127 8191,'-7'23'0,"-1"16"2053,3-13 0,0 3-2053,2 5 0,1 1 0,1-2 0,1-2 2925,3 15-2925,4-19 0,-4-19 0,-1-4 0</inkml:trace>
  <inkml:trace contextRef="#ctx0" brushRef="#br0" timeOffset="91886">6706 13232 8191,'-10'-5'0,"2"4"5063,-4 3-5063,-6 22 0,-8 14 0,10-5 0,-1 3 659,-3 3 1,2 1-660,4 6 0,4 0 617,2-7 0,4 0-617,5-4 0,6-2 5801,21 12-5801,-2-29 0,0-4 0,3 2 0,5-9 0</inkml:trace>
  <inkml:trace contextRef="#ctx0" brushRef="#br0" timeOffset="92174">6987 13546 8191,'-13'0'0,"8"4"5063,-7 11-5063,7 14 2818,1 4-2818,0-1 1719,6-20-1719,5-20 6784,5-20-6784,10-12 0,1-7 0,10 9 0,-3 18 0,7 20 0,-11 12 0,6 9 0,-20-14 0,2 0 0</inkml:trace>
  <inkml:trace contextRef="#ctx0" brushRef="#br0" timeOffset="92457">7246 13595 24575,'14'-12'0,"15"-3"0,11-5 0,1 1 0,-8-1 0,-22 10 0,-14 2 0,-6 3 0,-4 5 0,-10 12 0,-1 17 0,4-4 0,13 5 0,23-13 0,26-3 0,-14-9 0,1-2 0,13 2 0,-8-5 0</inkml:trace>
  <inkml:trace contextRef="#ctx0" brushRef="#br0" timeOffset="92816">7826 13524 8191,'-16'-16'0,"-5"6"5063,0 1-5063,0 10 2818,8 10-2818,7 9 1719,1 5-1719,7-3 6784,6-4-6784,4-16 0,8-11 0,1-7 0,4-18 0,2-3 0,-4-9 0,-10 17 0,-1-2 0,-4-4 0,-1 0-353,2-5 1,-2 2 352,-1-15 0,-5 22 0,-4 35 0,-7 36 0,1 10 0,6-10 0,0 3 0,3-4 0,0 0 0,2-3 0,2-2 0,9 19 0,-4-27 0,0-11 0,-5-13 0</inkml:trace>
  <inkml:trace contextRef="#ctx0" brushRef="#br0" timeOffset="93125">8214 13173 8191,'-2'-9'0,"7"1"5063,1 6-5063,13 10 2818,-4 17-2818,10 12 0,-14-12 0,-1 3 0,3 5 0,-1 2 314,-3 0 1,-2 2-315,2 7 0,-1 1 0,-4-6 0,-2 0 0,-1 0 0,-2-2 0,-4-5 0,-3-2 2797,-6-4 0,-3-2-2797,-4-3 0,-3-3 0,-5-1 0,1-3 0,-6 2 0,7-7 0</inkml:trace>
  <inkml:trace contextRef="#ctx0" brushRef="#br0" timeOffset="96260">6650 15818 8191,'-4'7'0,"11"0"5063,-2-7-5063,32-12 0,7-18 0,-9 6 0,1-3 0,-1-9 0,0-3 397,4 0 0,-1-1-397,-6-6 0,-4-1 0,-3 6 0,-4 1 627,-5 1 1,-4 2-628,-6 8 0,-2 3 5552,1-9-5552,-7 23 0,-1 34 0,0 15 0,4-8 0,0 2-558,-1 21 0,1 1 558,5-16 0,3-4 2329,5 11-2329,10-22 1142,-5-22-1142,14-18 0,-3-14 0,-13 8 0,0-2-321,-1-2 1,-1-1 320,-2 2 0,-2 0 1319,4-27-1319,-3 21 0,-11 24 0,1 32 0,-1 6 0,0 4 0,1 5 0,2 2 0,1-1 0,1 0 0,2-3 0,2-4 687,12 8-687,8-18 0,-12-15 0,-4-7 0</inkml:trace>
  <inkml:trace contextRef="#ctx0" brushRef="#br0" timeOffset="96702">7743 15565 24575,'-3'32'0,"2"7"0,6 7 0,-1 9 0,-8-7 0,3-13 0,0-24 0,5-29 0,9-25 0,-3 10 0,2-4 0,3-8 0,4-1-741,4 6 0,4 3 741,-1 7 0,3 7 0,-1 11 0,1 8 0,17 13 0,-16 9 0,-13-5 0,-12-5 0,-3-4 0</inkml:trace>
  <inkml:trace contextRef="#ctx0" brushRef="#br0" timeOffset="97241">8755 15224 8191,'-4'-7'0,"-1"4"5063,4 6-5063,20 18 0,20 12 0,-2-11 0,3 1 0,3 0 0,2-1 361,-10-8 1,2 0-1,-2-2-361,9 6 0,-2-2 0,-6-3 0,-4 0 1937,-1 6-1937,-21-9 6034,-19 0-6034,-17 1 0,-14 10 0,12-6 0,-1 1 0,-2 0 0,0 0 0,2 2 0,1-1 453,3 1 0,1-2 0,-1 0 1,9 1-1</inkml:trace>
  <inkml:trace contextRef="#ctx0" brushRef="#br0" timeOffset="98750">9936 15711 24575,'-1'5'0,"8"-12"0,29-15 0,-13 1 0,2-4 0,11-5 0,2-4 0,-12 6 0,0-2 0,0-1-2279,0-1 1,1 0-1,-2-2 2279,1-2 0,-1-1 0,-2 0 0,-3 3 0,-2 0 0,-2 1 623,4-12 1,-5 4-624,2-10 1235,-13 26-1235,-6 30 0,-9 41 0,10-15 0,2 3 0,-4 9 0,2 0 1593,7 1 0,4-5-1593,4 7 707,18-13-707,-3-40 0,19-10 0,-27-4 0,-1-4 0,1 3 0,-2-2 0,-4-3 0,-3-1 0,6-19 0,-10 7 0,-5 20 0,0 27 0,-9 23 0,10 23 0,-3 2 115,17-4 0,-10-20 0,4-14 1</inkml:trace>
  <inkml:trace contextRef="#ctx0" brushRef="#br0" timeOffset="99266">10972 15296 24575,'-7'4'0,"1"5"0,6 17 0,0 8 0,-5 12 0,4 1 0,-5-14 0,5-6 0,3-16 0,0-11 0,7-3 0,1-16 0,10 4 0,5 3 0,-3 13 0,6 25 0,-20 1 0,1 11 0,-12-12 0,-3-6 0,-5-9 0,-1-6 0,-5-6 0,-6-6 0,1-8 0,5 5 0,6-1 0</inkml:trace>
  <inkml:trace contextRef="#ctx0" brushRef="#br0" timeOffset="113882">15811 9308 24575,'-18'2'0,"1"5"0,5 2 0,-5 19 0,8 12 0,5-5 0,14 1 0,26-13 0,13-3 0,-16-11 0,2-2 0,-4-2 0,1-1 0,22-4 0,-9 0 0,-27 0 0,-4 0 0</inkml:trace>
  <inkml:trace contextRef="#ctx0" brushRef="#br0" timeOffset="114074">15812 9469 8191,'-22'9'0,"34"-16"1834,12-3 0,9-5-1834,9-3 0,10-3 0,4-2 0,-3 3 0,-8 4 0,-1 1 0,0 0 0,4 0-173,-5 1 0,2-2 1,2 1-1,0-1 0,-1 2 1,-3 2 172,7 0 0,-3 2 0,0 1 0,-2 1 0,11-2 0,-1 2 0,-5 0 0,0 1 0,-6 1 0,10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26:44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4036 7496 8191,'-6'7'0,"14"-6"4926,20-6-4926,0-2 0,4-1 0,-1 2 0,3 1 1417,10-4 1,1 1-1418,-5 2 0,-2 1 0,0 2 0,1 0 347,0 0 0,-4 1 0,1 2 1,-2 0-1</inkml:trace>
  <inkml:trace contextRef="#ctx0" brushRef="#br0" timeOffset="900">5735 7451 8445,'-10'2'0,"2"0"5088,-8 3-5088,5 4 2781,-11 15-2781,5 15 0,-2 11 842,12-22 0,3-1-842,7 20 0,19-11 0,5-27 0,6-6 0,8 0 0,4-5 0,-7-5 0,0-3 0,1-3 1594,-2-1 1,0-3 0,-1 0-1595,-1-1 0,-1 0 0,-3-1 0,7-12 0,-6 0 0,-8 11 0,-5 1 0,0-13 0,-19 15 0,-6 0 0,-6 5 0,1 4 1793,-8 16-1793,5 8 0,2 19 0,5 5 0,19 3 0,12-10 0,14-14 0,16-25 0,-6-10 0,-16 0 0,-11 3 0</inkml:trace>
  <inkml:trace contextRef="#ctx0" brushRef="#br0" timeOffset="1082">6559 7058 8191,'-8'-19'0,"0"11"5063,4 36-5063,1 27 0,5-15 0,2 4 1409,-2 6 0,2 0-1409,1-6 0,1-2 0,-1-11 0,0-4 0,9 1 0,-9-24 0,3-4 0</inkml:trace>
  <inkml:trace contextRef="#ctx0" brushRef="#br0" timeOffset="1266">6696 7094 24575,'-10'23'0,"4"16"0,4-7 0,1 4 0,-2 6 0,0 2-2000,2 9 1,1 0 1999,-1-9 0,1-2 548,3-5 0,3-5-548,7 1 0,-4-18 0,-1-13 0</inkml:trace>
  <inkml:trace contextRef="#ctx0" brushRef="#br0" timeOffset="1452">6876 7456 8191,'-5'13'0,"2"4"5063,5-8-5063,2 4 2818,16-8-2818,-9-1 1719,12-9-1719,-15-4 1696,0-2 0,-5 2 0,-3 5 0</inkml:trace>
  <inkml:trace contextRef="#ctx0" brushRef="#br0" timeOffset="2216">7880 7347 8191,'5'7'0,"12"-3"2071,10-4 0,6-2-2071,2-3 0,1-1 0,3-2 0,0-1 0,-7 1 0,-3 0 730,10-7 1,-23 10-1,-9 0 1</inkml:trace>
  <inkml:trace contextRef="#ctx0" brushRef="#br0" timeOffset="2415">8138 7093 8191,'-39'13'0,"20"3"5063,2 10-5063,18 21 0,1-14 0,0 4 0,-1 8 0,-2 1 794,1-3 1,0 0-795,2 0 0,1-3 1880,6 6-1880,18-13 0,-15-27 0,9-2 0</inkml:trace>
  <inkml:trace contextRef="#ctx0" brushRef="#br0" timeOffset="2599">8366 7375 8191,'-10'13'0,"5"7"5063,4 12-5063,7-5 2818,13-1-2818,4-18 1719,9-8-1719,-4-11 1696,-6-3 0,-10 1 0,-7 6 0</inkml:trace>
  <inkml:trace contextRef="#ctx0" brushRef="#br0" timeOffset="2849">8562 7369 8191,'2'9'0,"-3"4"5063,3 0-5063,-4 17 0,5 10 0,-3-10 0,0 2 1409,0 5 0,0 2-1409,0 3 0,0 1 0,-2-1 0,-1 0 411,0 1 1,0-3-412,-2-4 0,-1-2 3169,0-5 1,-1-3-3170,-4 12 0,-2-18 0,3-9 0,-2-9 0,-11-17 335,-2-19 0,5 10 0,6-3 0</inkml:trace>
  <inkml:trace contextRef="#ctx0" brushRef="#br0" timeOffset="3292">8838 7455 24575,'-3'15'0,"1"13"0,2 12 0,0-10 0,0 2 0,0 3 0,0 0 0,0 0 0,0-1-724,-2 1 0,0-2 724,-4 22 471,1-15-471,-2-25 240,6-37-240,2-5 0,1-7 0,1-14 0,1-4 0,1-3 0,2 1 0,0 5 0,1 4 0,-3 13 0,2 4 0,7 6 737,-1 19-737,4 15 0,1 17 0,-5 14 0,-5 5 0,-11-2 0,-3-14 0,-3-12 0,-1-13 0,0-11 0,4 0 0,1-4 0</inkml:trace>
  <inkml:trace contextRef="#ctx0" brushRef="#br0" timeOffset="3566">8955 7559 8191,'9'2'0,"11"-3"5031,8-8-5031,18-11 0,-1-4 0,-7-7 2822,-18 11-2822,-12-3 1723,-10 15-1723,-12 17 6772,-1 14-6772,-4 19 36,13-2-36,14-5 0,12-11 0,22-12 0,12-14 0,-18-1 0,-2-6 0</inkml:trace>
  <inkml:trace contextRef="#ctx0" brushRef="#br0" timeOffset="5466">24305 1899 8191,'-7'-9'0,"4"18"5063,-1 11-5063,-1 33 0,5-13 0,-1 3-220,-2-5 0,-1 3 1,0 1 219,2-1 0,1 2 0,-1 1 0,0 1 0,-2 6 0,0 2 0,-2 1 0,1 1 0,0-7 0,0 2 0,-1 0 0,1 0 0,-1 1-284,0 2 0,1 1 1,-1 1-1,0-1 1,0 1 283,0-1 0,-1 1 0,0-1 0,0 0 0,1 1 0,2-9 0,0 1 0,1-1 0,0 0 0,-1 1 0,1-1 0,-1 7 0,0 0 0,-1 0 0,2-1 0,0 1 0,0-3 0,2 0 0,0 0 0,0 0 0,-1-1-408,-1-2 0,-1 0 0,0 0 1,0-1-1,1-1 408,1 8 0,1-2 0,-1 0 0,-1-1-22,-2-2 0,-2-1 0,1-1 1,-1 0 21,1-2 0,0 0 0,-1-1 0,0-1 366,-2 10 0,-2-1 0,-1-1-366,0-1 0,-1-2 0,1 0 647,1-8 0,1-1 0,0-1-647,-4 13 0,0-2 1459,2-8 1,2-4-1460,4-7 0,0-3 0,-6 13 3450,12-19-3450,-1-8 3218,9-7-3218,4-6 2326,5-5-2326,13-9 0,10-1 0,-8 5 0,4 1-1213,8 1 0,3 1 1213,-8 3 0,3 2 0,5-1 0,1 2 0,7-1 0,2 1 0,1 0 0,-3 0-1159,-5 1 1,-1 1 0,0 0 0,1 0 0,3 0 1158,-3-1 0,2-1 0,2 0 0,1 0 0,0 0 0,-1 0 0,-1 1 0,-4-1 0,0 1 0,-1 0 0,-1 0 0,2 0 0,-1 0 0,2 0-485,-2-1 1,0 0 0,1 0 0,0 0 0,1-1 0,-1 2 0,1-1 0,1 1 484,1 0 0,0 0 0,1 1 0,0 0 0,0 0 0,0 0 0,1 0 0,-1 0-237,1 0 0,1-1 0,0 1 1,-1 0-1,1 0 0,-1 0 1,1 1-1,-2 0 237,-2 1 0,0 1 0,-1 0 0,1 1 0,-1 0 0,-1 0 0,1 0 0,-1-1-184,3 1 1,0 0 0,0 0 0,-1 0 0,0 0-1,-1 1 1,1 0 183,4 2 0,0 0 0,0 2 0,-1-1 0,-1 0 0,-1 0 0,-4 0 0,0-1 0,-2 0 0,1-1 0,-2 1 0,0 1 82,5 0 0,-1 0 1,0 0-1,-2 0 1,-1 0-83,4 0 0,-2 1 0,-1-1 0,-2-1 834,3-2 0,-2-1 0,-4 1-834,-2 2 0,-7-1 2416,-6-6-2416,-33-3 0,-3 2 0,1-4 0</inkml:trace>
  <inkml:trace contextRef="#ctx0" brushRef="#br0" timeOffset="6565">25006 3970 8191,'-13'5'0,"8"-3"5063,6-8-5063,8 1 0,-4 0 0,-1 3 0</inkml:trace>
  <inkml:trace contextRef="#ctx0" brushRef="#br0" timeOffset="6732">25298 3841 8191,'4'-6'0,"-3"7"0,3 5 0,-4 2 0</inkml:trace>
  <inkml:trace contextRef="#ctx0" brushRef="#br0" timeOffset="6874">25147 4390 8191,'-36'20'0,"0"-1"0,10-5 0,2-1 1265,-9 3 1,24-13 0,5-1 0</inkml:trace>
  <inkml:trace contextRef="#ctx0" brushRef="#br0" timeOffset="7008">24964 4549 8191,'1'8'0,"12"-5"0,-6-5 0,8-2 0</inkml:trace>
  <inkml:trace contextRef="#ctx0" brushRef="#br0" timeOffset="7141">25474 4565 8191,'16'24'0,"-2"-2"5063,-12-13-5063,3 0 704,1-4 1,-3-1-1,1-4 1</inkml:trace>
  <inkml:trace contextRef="#ctx0" brushRef="#br0" timeOffset="7257">25547 4573 8191,'-13'7'0,"7"-2"0,-1-3 0</inkml:trace>
  <inkml:trace contextRef="#ctx0" brushRef="#br0" timeOffset="7716">26991 2256 8191,'-22'2'0,"7"1"0,11-5 0</inkml:trace>
  <inkml:trace contextRef="#ctx0" brushRef="#br0" timeOffset="7879">26993 2843 8191,'-21'29'0,"8"-7"5063,22-10-5063,24-8 0,-19-1 0,13-3 0</inkml:trace>
  <inkml:trace contextRef="#ctx0" brushRef="#br0" timeOffset="7991">27290 2907 8191,'10'0'0,"-6"2"0,4-5 0</inkml:trace>
  <inkml:trace contextRef="#ctx0" brushRef="#br0" timeOffset="8124">27571 2609 8191,'-13'-9'0,"0"0"5063,3-2-5063,5 1 0,0 2 0,5 4 0</inkml:trace>
  <inkml:trace contextRef="#ctx0" brushRef="#br0" timeOffset="8250">27376 2449 8191,'-41'-11'0,"11"6"0,23-1 0</inkml:trace>
  <inkml:trace contextRef="#ctx0" brushRef="#br0" timeOffset="8502">27251 2637 8191,'-21'19'0,"6"-4"1265,7-5 1,6-5 0,2-1 0</inkml:trace>
  <inkml:trace contextRef="#ctx0" brushRef="#br0" timeOffset="9053">27342 4251 8191,'-7'3'0,"2"5"0,1-9 0,2 4 0</inkml:trace>
  <inkml:trace contextRef="#ctx0" brushRef="#br0" timeOffset="9207">27360 4637 8191,'-20'23'0,"15"-1"5063,6-19-5063,22 3 704,-1-10 1,-4 3-1,-4-3 1</inkml:trace>
  <inkml:trace contextRef="#ctx0" brushRef="#br0" timeOffset="9324">27505 4697 8191,'2'9'0,"2"-6"5063,7-5-5063,11-17 0,-10 9 0,4-6 0</inkml:trace>
  <inkml:trace contextRef="#ctx0" brushRef="#br0" timeOffset="9445">27706 4492 8191,'-22'-6'0,"3"-2"5063,12 1-5063,3-6 0,2 7 0,2-1 0</inkml:trace>
  <inkml:trace contextRef="#ctx0" brushRef="#br0" timeOffset="9582">27450 4380 8191,'-18'-5'0,"4"2"0</inkml:trace>
  <inkml:trace contextRef="#ctx0" brushRef="#br0" timeOffset="9733">27101 4536 8191,'-13'6'0,"4"0"0,5-6 0</inkml:trace>
  <inkml:trace contextRef="#ctx0" brushRef="#br0" timeOffset="9860">27251 4357 8191,'-4'-18'0,"0"4"0</inkml:trace>
  <inkml:trace contextRef="#ctx0" brushRef="#br0" timeOffset="10012">27456 4100 8191,'-14'0'0,"10"0"1265,35 0 1,-18 0 0,22 0 0</inkml:trace>
  <inkml:trace contextRef="#ctx0" brushRef="#br0" timeOffset="10133">27827 4367 8191,'-14'28'0,"10"0"0,1-24 0,8 4 0</inkml:trace>
  <inkml:trace contextRef="#ctx0" brushRef="#br0" timeOffset="11154">27816 3781 8191,'-45'-22'0,"8"5"0,-2 1 2468,6 3 0,-2 2-2468,-5 0 0,-5 2 0,0 5 0,4 7 0,-1 6 0,0 0 0,0-3 0,-1 1 0,-1 6 0,-1 10 0,-2 7 0,1 3 0,5 0-278,2 0 1,5 1-1,-1 3 278,0 2 0,-1 3 0,0 1 0,4 0 0,7-7 0,2 0 0,1 1 0,2 0 413,-4 10 1,2 1 0,3 3-414,6-3 0,1 3 0,4 1 0,3-3 0,4 2 0,5-2 0,3 1 380,2-3 0,1 1 0,4-1 0,5-4-380,13 0 0,8-6 0,2-2 0,-7-7 0,2-1 0,2-2 0,2-2 0,4-2 0,3-2 0,1-1 0,0-4 0,1 0 0,2-3 0,-1-3 0,1-1-753,-1-2 1,1-3 0,-1-1 0,-1-3 752,-2-2 0,0-2 0,-1-3 0,0-3 0,4-7 0,1-5 0,-2-2 0,-5 0 0,-2-1 0,-5 0 0,-2-7 0,-4-9 0,-1-7 0,-5-3 0,-7 5 145,-8 5 1,-6 2 0,-3-3-146,-2-2 0,-2-3 0,-3 0 0,-2 2 0,-3-3 0,-3 2 0,-3 1 0,-3 0 0,-4 0 0,-4 1 21,-3 3 0,-5 0 0,-1 1 0,6 5 0,-2-3 0,1 3 0,0 10 1,0-1-1,-1 1 0</inkml:trace>
  <inkml:trace contextRef="#ctx0" brushRef="#br0" timeOffset="12025">27213 2000 8191,'-23'0'0,"-3"-3"4757,-19 6-4757,-3-1 0,18 5 0,-2 1 0,-1 1 0,-2 3 0,-1 5 0,-3 4 0,2 1-213,4-2 1,1 1-1,0 2 213,-8 8 0,-2 3 0,4 0 0,8-3 0,2 1 0,2 2 571,4 3 0,1 2 1,2 1-572,-1-2 0,1 1 0,4 1 0,4 6 0,4 2 0,4-1 710,4-2 0,3-1 0,5 0-710,6 3 0,7 0 0,4-2 0,-1-12 0,4-2 0,2-1 0,1-2 0,1-1 0,2-2 0,2-1 0,1-3-769,7-1 0,2-2 1,1-3-1,0-3 769,-1-3 0,1-4 0,0-1 0,0-2 0,3-1 0,0-2 0,1-2 0,-2-3 0,-1-3 0,-1-4 0,0-1 0,-2-1 712,7-2 1,-1-2 0,-3-3-713,-5-2 0,-3-3 0,-3-1 0,-7 1 0,-3 0 0,-3-3-433,-2-2 1,-4-2 0,-1-1 432,-2-4 0,-2-3 0,-3 0 0,-2-1 0,-3 0 0,-2-2 0,-1-4 0,-3-2 0,-3 2 29,-2 2-1,-3 1 1,-4 1-29,-3-1 0,-3 2 0,-4 2 0,-4 2 0,-3 2 0,-4 4 0,-5 1 0,-5 4 0,-2 3 0,6 7 0,-4 3 0,2 1 0,2 1 0,-10-4 0,3 3 0,2 7 0,1-1 0</inkml:trace>
  <inkml:trace contextRef="#ctx0" brushRef="#br0" timeOffset="12892">25577 3815 8191,'-38'-39'0,"17"16"0,0 1 2227,-4 3 1,0 1-2228,0-2 0,0 0 0,-1 4 0,-1 3 0,0 2 0,-1 2 0,-2-2 0,-2 2 0,-2 5 0,0 2 0,6 1 0,0 2 0,-3 2 0,2 3 0,-18 13 0,25-4 0,0 4 0,-4 6 0,1 4 0,0 9 0,-1 4 80,4-11 1,0 1 0,1 1-81,2 4 0,0 2 0,1-1 0,-3 1 0,1-1 0,1 1 0,5 1 0,1 0 0,3 1 0,-1 3 0,3 1 0,2 1 0,4-1 0,2 1 0,3 1 0,3 1 0,4 1 0,4-1 0,5 0 0,5-1 0,3-3 0,3-4 0,4-3 0,4-4 0,7-3 0,5-4 0,2-6 0,-11-8 0,1-3 0,0-3 0,2-2-183,2-3 1,2-3-1,0-3 1,-1-2 182,3-4 0,-1-3 0,1-2 0,-1-2 0,-1-1 0,1-2 0,-1-2 0,-2-2 0,-1-2 0,-2-2 0,0-2 0,-2 0 0,-1 0 0,-1-1 0,-2-1 0,-3-1 0,-5 1 0,-2 0 0,-2-1 0,-2-1 497,3-12 1,-5-2-1,-4-1-497,-4-2 0,-5-1 0,-5-1 0,-6 0 0,-6 0 0,-3 1 0,0 12 0,-1 0 0,-3 0 0,-2 3 0,-3 0 0,-2 2 0,-2 2 0,-2 1 0,-11-7 0,-2 3 0,-4 5 0,0 6 0,-2 4 0,-3 5 0,-3 4 0,-1 5 0,-1 5 0,2 7 0,0 6 0,1 2 0,0 3 0,1 3 0,5 0 0,2 0 0,5 0 0,14-2 0,0 1 0</inkml:trace>
  <inkml:trace contextRef="#ctx0" brushRef="#br0" timeOffset="19790">28089 1890 24575,'-17'-3'0,"4"3"0,0 3 0,-4 16 0,4-6 0,0 26 0,12 1 0,6 9 0,8-3 0,3-11 0,2-13 0,8-7 0,-7-11 0,5-6 0,-7-7 0,-8-2 0,-5 1 0,-13 3 0,3 2 0,-1 2 0</inkml:trace>
  <inkml:trace contextRef="#ctx0" brushRef="#br0" timeOffset="19999">27942 2132 24575,'29'-11'0,"21"-9"0,-11 1 0,6-1 0,-8 5 0,2 1 0,1-1-2188,6-2 0,0 0 0,1 1 2188,-1 2 0,0 1 0,-2 3 0,12-1 0,-4 2 457,-11 3 0,-5 2-457,5 4 311,-22 0 1,-14 0 0,-1 0-1</inkml:trace>
  <inkml:trace contextRef="#ctx0" brushRef="#br0" timeOffset="21676">28085 1870 24575,'-14'-2'0,"1"6"0,5 9 0,-3 4 0,2 0 0,-3 1 0,3-1 0,0-4 0,0 3 0,2-6 0,-1 3 0,3-1 0,10-1 0,2 1 0,17-3 0,1-2 0,13 5 0,-4 1 0,4 1 0,-12-1 0,-8-5 0,-6-1 0,-5-3 0,-4 0 0,-4-2 0,-6 3 0,-2-3 0,-10-2 0,4 0 0,-9 0 0,0-4 0,5 1 0,-4-6 0,5 2 0,6-6 0,2 4 0,4-7 0,2 6 0,1 2 0,1 4 0</inkml:trace>
  <inkml:trace contextRef="#ctx0" brushRef="#br0" timeOffset="40165">4034 9598 8191,'-8'10'0,"-1"-3"5063,7 2-5063,4-4 2818,28-2-2818,16 0 0,-18-3 0,1 0 0,8 0 0,1 0 0,-3-2 0,-1-1 0,-2 2 0,-1 1 0,23-1 429,-26-1 1,-13 5 0,-11-5 0</inkml:trace>
  <inkml:trace contextRef="#ctx0" brushRef="#br0" timeOffset="58209">6072 9184 8191,'-13'-3'0,"3"-1"5063,-6 0-5063,6 0 2818,-2 2-2818,3 2 1719,-4 0-1719,-8 6 0,-9 20 0,8-5 0,-1 5 3082,-1 13 1,2 7-3083,5-11 0,1 1 0,1 2-1462,1 6 0,2 2 0,2 1 1462,3 0 0,2 2 0,3-1 0,0-1 0,2-1 0,3-1-626,3-7 1,3-1 0,3-2 625,8 5 0,3-6-67,-2-9 0,1-5 67,13 1 0,-17-8 0,-14-9 0</inkml:trace>
  <inkml:trace contextRef="#ctx0" brushRef="#br0" timeOffset="58350">5738 9934 8191,'-4'-9'0,"14"-13"4696,18 5-4696,-3 0 0,3 1 0,9 3 0,2 3 0,1-4 0,-2 1 0,11 0 0,-15 4 0</inkml:trace>
  <inkml:trace contextRef="#ctx0" brushRef="#br0" timeOffset="58943">6150 9741 8191,'-15'14'0,"6"0"5063,11 10-5063,4 8 2818,9 1-2818,-4-1 1719,5-11-1719,-5-14 6784,18-15-6784,5-26 0,-11 7 0,1-1 0,-5-2 0,-1 1 0,9-16 0,-13 31 0,-5 26 0,-3 20 0,1 8 0,-3-7 0,1-2 0,1-22 0,0-9 0,16-18 0,0-11 0,5 3 0,-5 8 0,-9 17 0,-1 16 0,-3 7 0,-1 17 0,-3-13 0,-1 1 0,0-22 0,4-17 0,14-12 0,8-17 0,12 6 0,-11 10 0,-1 17 0,-18 17 0,-4 12 0,-6 4 0,1 1 0,0-6 0,4-10 0,0-7 0,1-6 0,-3 0 0,-1-1 0</inkml:trace>
  <inkml:trace contextRef="#ctx0" brushRef="#br0" timeOffset="59325">6886 9749 24575,'-9'6'0,"0"1"0,6 2 0,1 0 0,0 3 0,1 2 0,-1-1 0,4 0 0,0-4 0,8-4 0,8-1 0,8-11 0,18-4 0,-2-7 0,-14 6 0,-3 1 0,1-1 0,-5 0 0</inkml:trace>
  <inkml:trace contextRef="#ctx0" brushRef="#br0" timeOffset="59508">7150 9530 8191,'-3'-1'0,"13"-5"5063,17-9-5063,13-2 704,0 0 1,-16 6-1,-10 4 1</inkml:trace>
  <inkml:trace contextRef="#ctx0" brushRef="#br0" timeOffset="59708">7278 9280 8191,'-18'7'0,"4"16"4150,14 23-4150,-2-9 0,-1 3 0,0 6 0,-1 1 1460,-2 0 1,1-1-1461,0-7 0,3-2 0,8 13 0,-3-27 0,7-12 0</inkml:trace>
  <inkml:trace contextRef="#ctx0" brushRef="#br0" timeOffset="59849">7494 9645 8191,'-14'25'0,"2"5"1265,4-15 1,4 1 0,2-12 0</inkml:trace>
  <inkml:trace contextRef="#ctx0" brushRef="#br0" timeOffset="59975">7567 9434 8191,'-17'-3'0,"7"4"0,3 0 0,7 3 0</inkml:trace>
  <inkml:trace contextRef="#ctx0" brushRef="#br0" timeOffset="60474">7651 9493 8191,'-7'7'0,"0"-1"5063,0 4-5063,0 2 2818,3 5-2818,5 6 1719,2-8-1719,9 3 6784,-4-13-6784,8-8 0,-6-2 0,1-9 0,-7-6 0,-1 1 0,-6-5 0,17 15 0,8 1 0,10 8 0,3 4 0,14 10 0,-17-6 0,-5 5 0,-8 24 0,-16 3 0,-8 7 0,-1-18 0,7-14 0,21-22 0,9-2 0,22 5 0,-8 17 0,2 7 0,-13 13 0,-12-9 0,-9-6 0,-11-10 0</inkml:trace>
  <inkml:trace contextRef="#ctx0" brushRef="#br0" timeOffset="75866">8963 9517 24575,'1'-6'0,"26"1"0,24 2-404,-5-2 0,6-2 404,-13 1 0,3-1 0,0 0-1394,5-1 1,2 0 0,-1-1 1393,-3 3 0,-1-1 0,-2 1 0,13-3 0,-3 1 378,-13 2 1,-4 1-379,2 0 0,-16 1 0,-17 4 0</inkml:trace>
  <inkml:trace contextRef="#ctx0" brushRef="#br0" timeOffset="76125">9659 9296 8191,'-6'-3'0,"31"12"4231,20 3-4231,-9 1 0,2 2 0,-6-3 0,-1 2 0,-1 2 0,-4 2 2913,3 19-2913,-12-1 1819,-20 3-1819,-11-1 0,-19 0 0,12-13 0,0-1 0,-8 0 0,5 0 0</inkml:trace>
  <inkml:trace contextRef="#ctx0" brushRef="#br0" timeOffset="82892">10996 9321 24575,'-21'21'0,"-1"12"0,1 7 0,11-10 0,3 2-1090,0 2 0,4 1 1090,7-4 0,5-3 0,6-2 0,6-5 0,9-8 0,4-7 0,11-6 0,1-7 0,-1-3 0,0-4 0,2-5 0,-2-3 0,-11 1 0,-3-1 0,-8 2 0,-4 2 700,8-12-700,-19 6 359,-11 7-359,-6 3 0,-5 2 0,-4 12 1121,-2 9-1121,-4 26 0,11-11 0,3 3 0,2 4 0,4 1 0,3-2 0,6-3 0,30 9 0,11-22-448,-12-17 0,0-6 448,-6 0 0,-3-2 0,13-7 0,-22 6 0</inkml:trace>
  <inkml:trace contextRef="#ctx0" brushRef="#br0" timeOffset="83116">11685 9086 8191,'-9'2'0,"11"12"5063,-4 19-5063,9 22 0,-3-18 0,-3 2 1409,-2 3 0,-2 1-1409,6 0 0,-2-1 0,-4-6 0,1-3 1719,13 17-1719,-1-24 0,3-15 0,-6-8 0</inkml:trace>
  <inkml:trace contextRef="#ctx0" brushRef="#br0" timeOffset="83309">11844 9188 8191,'-5'13'0,"-4"27"1890,5-14 0,1 4-1890,-2 11 0,-1 3 0,0 2 0,1-1 0,-1-5 0,1-2 0,2-5 0,3-5 738,11 3 1,-4-17 0,7-14-1</inkml:trace>
  <inkml:trace contextRef="#ctx0" brushRef="#br0" timeOffset="83775">12594 9321 24575,'-9'-1'0,"2"5"0,-2 5 0,-3 18 0,-4 13 0,1 8 0,8-2 0,12-16 0,27-10 0,10-23 0,-8 5 0,-7-11 0</inkml:trace>
  <inkml:trace contextRef="#ctx0" brushRef="#br0" timeOffset="84133">12820 9376 8191,'-17'15'0,"2"10"5063,10-5-5063,4 5 2818,9-4-2818,10-12 1719,8-11-1719,6-7 6784,-4-10-6784,1-8 0,-11 9 0,-3-4 0,-10 38 0,-7-1 0,1 36 0,-7 4 0,3-21 0,-1 2-641,-2 2 1,-1 0 640,-3-2 0,-2-2 0,-1 2 0,-2-2 0,0-8 0,-2-1 0,-3 2 0,-2-3 0,-19 1 0,1-9 0,15-20 0,12-2 0,13-1 0</inkml:trace>
  <inkml:trace contextRef="#ctx0" brushRef="#br0" timeOffset="84751">13293 9317 24575,'-14'9'0,"3"4"0,2 1 0,5 3 0,-1 0 0,5 6 0,5-4 0,0-1 0,9-7 0,6-9 0,11-7 0,10-10 0,-16-1 0,0-4 0,-2 1 0,-1-3 0,0-8 0,-1-4-1215,-1-4 1,-3-2 1214,-1-9 0,-2-2 0,-2 3 0,-1 1 0,-2 4 0,-2 3 0,-5 1 0,-12 39 0,-17 41 0,13-5 0,0 5 0,-4 5 0,3 2-657,4-1 0,3-1 657,3-3 0,3-3 1126,5-10 0,3-3-1126,16 8 0,14-22 0,11-24 0,-3-9 0,-18 2 0,-2-3 0,1-25 0,-3 9 0,-26 17 0,-4 36 0,1 19 0,8-5 0,5 0 0,19 16 1491,1-8-1491,13-30 0,8-15 0,-15-2 0,-1-1 0,11 3 0,-8-3 0</inkml:trace>
  <inkml:trace contextRef="#ctx0" brushRef="#br0" timeOffset="85025">14172 9051 24575,'17'-13'0,"-3"5"0,16 8 0,-11 5 0,5 5 0,-12 4 0,-4 1 0,-6 2 0,-9 7 0,3-6 0,-9 6 0,7-11 0,1 0 0,7-4 0,-1-4 0,3-1 0</inkml:trace>
  <inkml:trace contextRef="#ctx0" brushRef="#br0" timeOffset="85166">14278 9302 8191,'-7'33'0,"0"-6"5063,4-15-5063,1-11 0,2 2 0,0-7 0</inkml:trace>
  <inkml:trace contextRef="#ctx0" brushRef="#br0" timeOffset="87158">11074 10501 8191,'-7'-4'0,"0"-1"5063,-5 0-5063,2 2 2818,-3 3-2818,0 5 1719,-5 15-1719,-11 12 0,13-8 0,1 2 6784,-10 17-6784,15-8 0,15-20 0,21-19 0,10-16 0,7-10 0,-9-6 0,-16 30 0,-11 16 0,-4 17 0,11 2 0,13-23 0,27-10 0,-5-15 0,-20 7 0,-2-1 0,6-8 0,-11 5 0,-11 15 0,-7 7 0,-2 14 0,-2 19 0,0 9 0,0-15 0,0 2 0,0-1 0,0 1 0,-2 4 0,-1-1 0,-1-3 0,-2-1 0,-1-2 0,-2-2 0,-4 10 0,0-32 0,1-31 0,7-8 0,4-6 0,-2-11 0,2-4-825,3 14 0,3-2 0,0 2 825,5-14 0,2 3-151,-4 12 1,3 5 150,18 0 0,-6 30 0,5 11 0,2 17 0,-10 3 0,-1 12 2433,-11-14-2433,-7 3 343,-3-16-343,-9-8 0,2-11 0,0-13 0,4 6 0,5-2 0</inkml:trace>
  <inkml:trace contextRef="#ctx0" brushRef="#br0" timeOffset="87508">11663 10598 24575,'-9'-4'0</inkml:trace>
  <inkml:trace contextRef="#ctx0" brushRef="#br0" timeOffset="90526">11001 10567 8191,'-7'-4'0,"0"3"5063,-6 2-5063,0 7 2818,-24 9-2818,-7 16 0,16-15 0,-1 2 0,3 2 0,1 1 0,-15 16 0,21-11 0,9-2 1719,18-11-1719,17 6 0,22-3 0,-13-6 0,2 1 2982,-3 2 0,0 0-2982,-2-2 0,-5 0 0,2 15 0,-20-1 0,-17-5 0,-10 11 0,-11-6 0,-1-4 820,7-9-820,9-15 0,11-14 0,13-27 0,-6 20 0,6-12 0</inkml:trace>
  <inkml:trace contextRef="#ctx0" brushRef="#br0" timeOffset="90701">11248 10695 8191,'0'12'0,"4"15"5063,2 20-5063,-4-19 0,1 0 0,2 27 0,-5-10 704,2-23 1,-2-7-1,2-11 1</inkml:trace>
  <inkml:trace contextRef="#ctx0" brushRef="#br0" timeOffset="90833">11283 10632 8191,'0'3'0,"14"11"0,-5-2 0,8 4 0</inkml:trace>
  <inkml:trace contextRef="#ctx0" brushRef="#br0" timeOffset="91158">11636 10758 8191,'-10'-10'0,"1"-8"5063,-2-1-5063,-2 1 2818,-1 12-2818,-10 11 1719,8 7-1719,-3 11 6784,15-4-6784,15 4 0,23-9 0,-8-5 0,3 0 0,2 0 0,1 2-518,2 6 1,-3 4 517,-10 4 0,-4 3 0,-2 1 0,-5 2 0,-9 6 0,-7 1 0,-3-2 0,-4-1 0,-6 5 0,-3-2 0,-2 0 0,-3-2 0,-3-4 0,0-2 0,-9 9 0,10-22 0,22-13 0,9-8 0</inkml:trace>
  <inkml:trace contextRef="#ctx0" brushRef="#br0" timeOffset="91736">11902 10675 8191,'2'13'0,"2"0"5063,-7 17-5063,3 4 2818,0 6-2818,0-12 1719,14-9-1719,0-25 0,23-22 0,-10-11 3167,-7 13 0,-1 1-3167,12-3 0,-7 14 0,-6 19 0,-9 22 0,-6 0 0,4 4 0,-3-10 450,8-13-450,8-7 0,18-16 0,10-6 0,-20 7 0,-1-1 0,16-13 0,-17 6 0,-15 5 0,-10 4 0,-6 4 0,0 0 0,-3 4 0,1 5 0,0 5 0,-1 14 0,7-3 0,2 4 0,10-12 0,9-11 0,6-6 0,-1-5 0,-2 3 0,-8 13 0,-4 5 0,-3 6 0,-1-2 0,4-6 0,2-9 0,-3 3 0,-3-4 0</inkml:trace>
  <inkml:trace contextRef="#ctx0" brushRef="#br0" timeOffset="91917">12648 10363 8191,'0'5'0,"0"25"1823,-2-1 0,-1 5-1823,0 11 0,-1 1 1085,-2-6 1,1 0-1086,3-1 0,2-4 1971,4 0-1971,9-16 0,-3-17 0,-2-5 0</inkml:trace>
  <inkml:trace contextRef="#ctx0" brushRef="#br0" timeOffset="92041">12972 10647 8191,'-10'24'0,"0"-5"5063,-3 4-5063,10-15 0,-1-1 0,8-9 0</inkml:trace>
  <inkml:trace contextRef="#ctx0" brushRef="#br0" timeOffset="92651">13008 10490 8191,'-5'4'0,"9"0"5063,12 4-5063,22 4 2818,0 7-2818,6 9 0,-25 3 1719,-6 3-1719,-17-2 6784,1-10-6784,-1-15 0,9-19 0,21-23 0,-8 13 0,2-1 0,5 1 0,1 2 0,17-8 0,-16 23 0,-12 11 0,-11 7 0,-3 6 0,6-4 0,11 14 0,14-1 0,-9-13 0,3 1 0,0 4 0,0 0 0,0-3 0,-2 0 0,-5 4 0,-3 1 0,3 27 0,-25 6 0,-3-20 0,-5 0-873,-9-1 1,-4-2 872,0 3 0,-3-2 0,-6-1 0,-1-2 0,7-8 0,1-2 0,1-2 0,1-4 0,-4-3 0,6-29 0,20-23 0,6 10 0,6-2 0,9-4 0,7 2 0,5 2 0,6 4-1027,8 3 1,4 6 1026,0 4 0,1 4 358,-3 4 1,-3 4-359,13-1 0,-20 3 0,-26 1 0,-4-1 0</inkml:trace>
  <inkml:trace contextRef="#ctx0" brushRef="#br0" timeOffset="92844">13281 10184 8191,'-7'3'0,"4"-5"1265,-1-3 1,4 0 0,0 1 0</inkml:trace>
  <inkml:trace contextRef="#ctx0" brushRef="#br0" timeOffset="93200">13864 10113 8191,'12'-8'0,"8"1"5063,12 1-5063,1 6 2818,6 8-2818,-16 5 1719,-5 4-1719,-17 13 0,-12 3 0,-9 10 0,-3 2 0,4-9 6784,8-4-6784,8-12 0,6-4 0,8-7 0,4 2 0,9-5 0,-13-2 0,3-1 0</inkml:trace>
  <inkml:trace contextRef="#ctx0" brushRef="#br0" timeOffset="93359">14016 10623 8191,'-21'18'0,"9"-6"0,4-7 0</inkml:trace>
  <inkml:trace contextRef="#ctx0" brushRef="#br0" timeOffset="97661">10998 11940 24575,'-15'-3'0,"4"0"0,-2 0 0,-6 8 0,-12 15 0,-7 15-432,14-13 0,3 2 432,-2 19 212,10-9-212,25-8 0,29-6 0,-9-11 0,3 0 0,4 4 0,1 0 0,0-3 0,-3 1 0,4 15 0,-22-5 0,-29 10 0,-19 0 0,10-10 0,-3 1 0,-5-2 0,-1-4 0,-16 6 163,11-13 0,18-10 0,13-3 0</inkml:trace>
  <inkml:trace contextRef="#ctx0" brushRef="#br0" timeOffset="97833">11154 12107 8191,'27'0'0,"14"-6"1678,-1-2 1,3-2-1679,-6-1 0,-1 1 0,18-3 0,-27 4 0</inkml:trace>
  <inkml:trace contextRef="#ctx0" brushRef="#br0" timeOffset="98008">11396 11860 8191,'-37'32'0,"9"-1"1746,18-6 0,2 4-1746,1 1 0,2 3 1005,3 9 1,2 1-1006,-1-4 0,2-1 914,2-2 0,3-3-914,6 7 0,-3-18 0,-4-14 0</inkml:trace>
  <inkml:trace contextRef="#ctx0" brushRef="#br0" timeOffset="98293">11702 12094 8191,'-30'3'0,"3"3"5063,-14 7-5063,12 5 2818,10 1-2818,12-4 1719,12-10-1719,7-1 6784,15-12-6784,0-1 0,5-1 0,-12 2 0,-8 12 0,-1 5 0,-1 5 0,0-1 0,0-2 0,-1-7 0,0-2 0,-4-2 0,-1 0 0</inkml:trace>
  <inkml:trace contextRef="#ctx0" brushRef="#br0" timeOffset="98433">11775 12141 24575,'52'-18'0,"-2"-6"0,-18 11 0,-3 1 0,4-5 0,-12 5 0</inkml:trace>
  <inkml:trace contextRef="#ctx0" brushRef="#br0" timeOffset="98791">11967 11807 8191,'-11'12'0,"6"15"5063,0 19-5063,2-9 0,1 3 0,1 9 0,0 1 644,-4 1 0,0 0-644,6-4 0,1-3 1915,-1 11-1915,26-30 0,10-28 0,-3-11 0,2-4 0,-2-1 0,-1-2 0,-1-4 0,-3 1 6123,9-12-6123,-25 13 0,-12 16 0,-12 15 1995,-3 10-1995,1 11 0,17-1 0,6-9 0,30-12 0,2-15-444,-16 0 1,2-3 443,4-2 0,-4 0 0,0-3 0,-1 3 0</inkml:trace>
  <inkml:trace contextRef="#ctx0" brushRef="#br0" timeOffset="99075">12779 11848 8191,'-17'-2'0,"9"-3"5063,9-1-5063,24 6 2818,8 2-2818,7 10 1719,-11 2-1719,-13 9 6784,-15 2-6784,-5 7 0,-4 0 0,-4 0 0,4-7 0,1-5 0,4-7 0,3-8 0,0-1 0</inkml:trace>
  <inkml:trace contextRef="#ctx0" brushRef="#br0" timeOffset="99225">12927 12247 8191,'-7'9'0,"2"-4"0,3-1 0</inkml:trace>
  <inkml:trace contextRef="#ctx0" brushRef="#br0" timeOffset="103083">10586 13433 8191,'5'5'0,"16"-7"4063,32-6-4063,-15-2 0,2-3 1464,5-3 1,-2-2-1465,-6-1 0,-5-1 0,5-13 1838,-29 9-1838,-26 12 6403,-3 7-6403,-18 6 0,3 16 0,-2 19 575,25-9 1,6 3-576,6-1 0,6 0 0,8 0 0,6-4-824,11-9 1,5-6 823,11-9 0,0-5 0,8 0 0,-27-4 0,0 0 0</inkml:trace>
  <inkml:trace contextRef="#ctx0" brushRef="#br0" timeOffset="103242">11190 13262 8191,'0'10'0,"10"14"4818,15 6-4818,-7-8 0,3-1 0,3-5 0,2-2 712,17 10 0,-12-14 0,-17-7 0</inkml:trace>
  <inkml:trace contextRef="#ctx0" brushRef="#br0" timeOffset="103392">11394 13354 8191,'-38'5'0,"-3"8"1625,14 1 1,-1 3-1626,2 6 0,0 2 1496,-2 2 1,3 0-1497,7-1 0,3-3 0,-4 3 0,16-11 0</inkml:trace>
  <inkml:trace contextRef="#ctx0" brushRef="#br0" timeOffset="103901">11614 12953 8191,'-9'5'0,"6"1"5063,4-1-5063,7 7 2818,0 0-2818,-7 31 0,-3-16 0,0 3 0,-3 11 0,-2 2 382,2 0 1,-1-1-383,0-3 0,1-2 6312,3 18-6312,12-24 0,2-25 0,16-24 0,-1-17 0,2-3 0,-1-4 0,-11 18 1426,-10 13-1426,-5 16 0,-2 15 0,0 5 0,5 0 0,17-5 0,16-16 0,-4-6 0,0-3 0,3-2 0,4-3 0</inkml:trace>
  <inkml:trace contextRef="#ctx0" brushRef="#br0" timeOffset="104293">12060 13271 8191,'-7'-13'0,"-1"2"5063,-11 6-5063,-5 16 2818,-11 9-2818,7 10 1719,10-6-1719,18-11 6784,16-17-6784,22-14 0,-11 6 0,1-1 0,-1-2 0,-1 0 0,19-2 0,-24 12 0,-12 21 0,-7 16 0,-2 1 0,0 6 0,11-11 0,5-11 0,15-19 0,15-15-497,-20 1 1,0-3 496,-2 2 0,-1-1 0,-1-4 0,-3 0 0,-5-8 0,-8 15 0,-9 17 0,-1 22 0,2 1 993,2 0-993,4-9 0,11-12 0,13-17 0,-8 6 0,0-5 0</inkml:trace>
  <inkml:trace contextRef="#ctx0" brushRef="#br0" timeOffset="104593">12776 13055 8191,'-9'7'0,"0"0"5063,-1 3-5063,1-2 2818,3 4-2818,6-3 1719,5-2-1719,7 0 6784,15 0-6784,0 3 0,14 9 0,-19 5 0,-9 6 0,-17 2 0,-12-4 0,-1-6 0,-4-5 0,8-10 0,4-6 0,3-10 0,5 3 0,-2-2 0</inkml:trace>
  <inkml:trace contextRef="#ctx0" brushRef="#br0" timeOffset="104725">12853 13201 8191,'26'-2'0,"3"-5"2163,-3-3 0,2 0-2163,2-1 0,1 0 0,19-12 0,-13 12 0,-22 4 0</inkml:trace>
  <inkml:trace contextRef="#ctx0" brushRef="#br0" timeOffset="105400">13111 12811 8191,'-13'4'0,"-3"11"5063,0 27-5063,7-12 0,-1 3 0,-2 12 0,1 1 1409,1-3 0,2 0-1409,1 0 0,3-3 0,4 9 1719,9-15-1719,25-30 0,7-14 0,-13 2 0,-1-4 0,-1-4 0,-3-1 0,6-2 6784,-16 10-6784,-13 12 0,-1 8 0,14-7 0,22-6 0,-6-3 0,3-1-845,10-3 0,1 0 845,0 1 0,0-2-324,-5-1 1,-4-2 323,15-6 0,-30 0 0,-10 4 0,-17 7 0,-4 6 1631,-12 4-1631,3 12 0,-7 2 0,2 14 706,13-1-706,2-5 0,16-7 0,12-12 0,4-7 0,14-11 0,-1-10 0,-16 2 0,-1-2 0,-2-4 0,-1-4 0,1-11 0,-3-5 0,-3 10 0,-2-2 0,1 0-600,0-1 1,0 0 0,0 2 599,-1-8 0,0 5 0,3 0 0,-20 69 0,4 10 0,-1 7-1415,-1-5 1,0 2 0,0 1 1414,0 5 0,1 1 0,2 0 0,3-3 0,1 0 0,2-2-673,2 8 1,5-4 672,9-4 0,4-5 243,-3-14 0,0-3 0,10 10 0,-11-20 0</inkml:trace>
  <inkml:trace contextRef="#ctx0" brushRef="#br0" timeOffset="106625">14436 12724 24575,'26'-13'0,"24"2"0,-16 3 0,3 1 0,6 6 0,-1 1 0,-12-2 0,-4 2 0,12 10 0,-32 1 0,-12 9 0,-15 8 0,-7 6 0,9-12 0,-1 0 0,-6 8 0,6 8 0,17-22 0,9 6 0,5-11 0,-4-2 0,0-4 0</inkml:trace>
  <inkml:trace contextRef="#ctx0" brushRef="#br0" timeOffset="106774">14679 13201 8191,'-21'19'0,"10"-12"1265,18-10 1,-1-2 0,8-3 0</inkml:trace>
  <inkml:trace contextRef="#ctx0" brushRef="#br0" timeOffset="133517">26562 1827 24575,'-5'0'0,"-6"0"0,16 4 0,-7 1 0,7 4 0,4 10 0,2 2 0,1 5 0,-2-3 0,-3-9 0,4-6 0,3-4 0,3-9 0,9-9 0,8-12 0,1-8 0,-4 4 0,-16 8 0,-5 9 0,-11 6 0,4-1 0,-7 5 0,4-1 0</inkml:trace>
  <inkml:trace contextRef="#ctx0" brushRef="#br0" timeOffset="133766">26677 1882 24575,'-4'-17'0,"17"-11"0,4 4 0,4-2-531,9-10 0,4-2 531,-7 8 0,2 0 0,0-1-770,-1 0 1,1 0-1,-1 0 770,-1 2 0,0 0 0,-3 3 0,3 1 0,-3 2 0,2-2 0,-19 20 0</inkml:trace>
  <inkml:trace contextRef="#ctx0" brushRef="#br0" timeOffset="134885">27113 1264 8191,'-2'-6'0,"4"7"5063,2 10-5063,5 17 2818,-9 19-2818,-5 1 0,-6 5 1719,2-23-1719,9-6 6784,13-36-6784,23-15 0,-10-7 0,0-4 0,-1 11 0,-1 0 0,-3-4 0,-3 4 0,0 17 0,-12 16 0,1 11 0,-10 7 0,2-6 0,-3 2 0,6-11 0,3-7 0,20-15 0,14-12 0,-16 6 0,0-2 0,-2 1 0,-2 1 0,3-3 0,-14 16 0,-10 26 0,1-1 0,0 4 0,6-11 0,6-1 0,-1-9 0,-2 1 0,-4-3 0</inkml:trace>
  <inkml:trace contextRef="#ctx0" brushRef="#br0" timeOffset="135309">27588 1194 8191,'-8'13'0,"4"0"5063,2-4-5063,6 0 2818,5-2-2818,9 1 1719,13-8-1719,9-2 0,7-11 0,0 2 6784,-14-1-6784,-8 3 0,-15 2 0,-8-2 0,0 0 0,-2 0 0,-4 8 0,3 2 0,-3 8 0,4 0 0,2 0 0,6 1 0,4-8 0,18-1 0,3-13 0,10-7 0,-18 8 0,-9-2 0</inkml:trace>
  <inkml:trace contextRef="#ctx0" brushRef="#br0" timeOffset="135494">27994 1064 8736,'7'-7'0,"17"-4"4978,5-3-4978,25-1 0,-27 7 0,0 2 688,22-4 1,-19 5 0,-15 1 0</inkml:trace>
  <inkml:trace contextRef="#ctx0" brushRef="#br0" timeOffset="135678">28215 910 8191,'-16'11'0,"7"-1"4659,-12 30-4659,2 8 0,6-16 0,-1-1 0,3-2 0,1-3 2867,-3 9-2867,14-16 442,10-9 0,-5-5 0,1 0 0</inkml:trace>
  <inkml:trace contextRef="#ctx0" brushRef="#br0" timeOffset="135901">28254 1132 8191,'-17'6'0,"5"1"5063,2 1-5063,8 1 2818,4-2-2818,6 0 1719,19-9-1719,20-6 0,-16 2 0,1 0 3392,-3 0 0,-2 1-3392,8 8 0,-23 3 0,-15 3 0,1-5 0</inkml:trace>
  <inkml:trace contextRef="#ctx0" brushRef="#br0" timeOffset="136069">28493 1119 8191,'6'-1'0,"-4"-2"5063,20-9-5063,0-7 704,9-7 1,-11 9-1,-8 0 1</inkml:trace>
  <inkml:trace contextRef="#ctx0" brushRef="#br0" timeOffset="136250">28618 770 8191,'-22'35'0,"8"4"2129,2-12 0,1 1-2129,2 0 0,2 1 1455,0-1 0,2-1-1455,-2 11 1816,12-18-1816,6-9 0,-5-6 0,2-3 0</inkml:trace>
  <inkml:trace contextRef="#ctx0" brushRef="#br0" timeOffset="136619">28666 1049 24575,'-5'8'0,"-4"1"0,15 6 0,-5-8 0,22-6 0,5-9 0,19-5 0,-16 6 0,-8 6 0,-25 10 0,-4 5 0,21-14 0,18-3 0,-1-5 0,4-3 0,-4 2 0,0 2 0,-3-1 0,-3 3 0,7 10 0,-24 13 0,-6 7 0,-1-5 0,2-7 0,3-6 0,-2-3 0,-1-2 0</inkml:trace>
  <inkml:trace contextRef="#ctx0" brushRef="#br0" timeOffset="137489">28294 4105 8191,'-2'3'0,"1"6"5063,-11 7-5063,1 9 2818,-7 14-2818,13-6 1719,11-1-1719,22-12 0,26-17 6293,-5-4-6293,5-12 0,-16 0 0,-18 0 0,-6 5 0,-12 4 0</inkml:trace>
  <inkml:trace contextRef="#ctx0" brushRef="#br0" timeOffset="137683">28404 4186 8191,'16'-14'0,"27"-14"2231,-3 3 0,6-1-2231,-10 6 0,1-1 0,1 1 0,0 3 0,0 0 0,2 1 149,2-1 1,0 0 0,1 3-150,-2 4 0,0 2 0,0 1 0,-2-1 0,0 0 0,-1 1 337,14 0 1,-6 2-1,1-1 1,-19 2-1</inkml:trace>
  <inkml:trace contextRef="#ctx0" brushRef="#br0" timeOffset="157935">3768 16063 24575,'44'-16'0,"0"0"0,0 0 0,-5 3 0,-1 1 0,3-1 0,4-1 0,4-3 0,1 2 0,-2 2-577,3 2 0,-2 3 1,-3 2-1,1-1 1,-5 2-1,-12 5 1,0 0-1</inkml:trace>
  <inkml:trace contextRef="#ctx0" brushRef="#br0" timeOffset="158645">5730 16091 8191,'-19'-12'0,"-5"-10"5001,1-17-5001,-11-1 0,8-4 0,-2 22 2826,2 11-2826,-3 38 0,9 3 0,0 5 0,0 12 0,3 3 317,0 2 0,4-2-317,8-9 0,6-5 0,15 5 5880,22-31-5880,-11-18 0,2-7 0,11-8 0,0-9-278,-12 3 1,-1-4 0,-1-3 277,2-2 0,-1-2 0,-2-3-1082,-3-3 0,-3-3 0,-3 0 1082,-3 3 0,-2 0 0,-3-1 0,-1-1 0,-3 0 0,-3 1 0,-3 5 0,-2 2 0,-2 6 1249,-7-3-1249,-4 66 0,11 5 0,3 9 0,0 3-192,2 3 1,0 3-1,2-1 192,0-1 0,1 0 0,2-3-215,2 9 0,4-4 215,4-14 0,6-9 0,27-11 622,-18-22 0,0-5 1,13 0-1,-13-11 1</inkml:trace>
  <inkml:trace contextRef="#ctx0" brushRef="#br0" timeOffset="158758">6182 15759 8191,'-11'24'0,"7"8"4709,-3 14-4709,6-15 0,2 0 715,4 12 1,-4-7-1,4-29 1</inkml:trace>
  <inkml:trace contextRef="#ctx0" brushRef="#br0" timeOffset="158892">6259 15605 8191,'-14'7'0,"5"-3"0,5 0 0</inkml:trace>
  <inkml:trace contextRef="#ctx0" brushRef="#br0" timeOffset="159392">6445 15695 8191,'-5'13'0,"-1"4"5063,-2-4-5063,0 4 2818,3-3-2818,2-2 1719,10-5-1719,3 3 6784,11 0-6784,0 7 0,0 7 0,-10 11 0,-16 5 0,-15 9 0,6-24 0,-3-1 0,-3-1 0,1-5 0,0-13 0,23-27 0,12-9 0,9-3-1196,8-1 0,4 0 1196,1-2 0,2 3 0,-3 8 0,-2 1-180,-4 2 0,-4 1 180,3-2 0,-11 1 0,-21 15 0,-8 14 0,-20 26 0,16-7 0,3 2 0,-7 25 2344,23-11-2344,29-31 0,-2-12 0,4-4-118,11-5 0,-1-1 0,-14 4 0,-3 1 0,-2-1 0,0 0 0</inkml:trace>
  <inkml:trace contextRef="#ctx0" brushRef="#br0" timeOffset="160058">7217 15639 8191,'-32'-12'0,"3"14"4702,-4 14-4702,15 7 0,1 4 0,0-1 0,3 1 1431,5 2 0,3-2-1431,2 6 1763,26-22-1763,7-22 6649,19-15-6649,-8-8 0,0-4 0,-21 10 408,-13 16-408,-1 10 0,-5 10 0,4-1 0,20-6 0,19-15 0,-15 1 0,2-1 0,5 0 0,-1-1 0,9-9 0,-11 22 0,-29 9 0,-5 17 0,-8 1 0,10 20 0,5-10 0,5-4 0,6-12 0,-6-14 0,2 5 0,-7 3 0,-4 7 0,-15 8 0,-13 2 0,-7 2 0,1-16 0,39-60 0,6 14 0,7-3 0,3-1 0,4-3 0,1 2-553,-1 5 1,0 2 0,1 3 552,10-3 0,-1 4 0,8-6 0,-25 29 0,-24 22 0,-8 12 0,3 7 0,9-2 1657,17-16-1657,22-7 0,10-21 0,-7-2 0,-1-2 0,-1-3 0,8-3 0</inkml:trace>
  <inkml:trace contextRef="#ctx0" brushRef="#br0" timeOffset="161958">9746 15115 8191,'-26'1'0,"13"-2"5063,-13 8-5063,4 5 0,-9 12 0,10 0 0,0 4 1239,-4 7 0,1 4-1239,8-3 0,2 3 0,2 1-232,-1 2 0,3 2 0,2 1 232,2 3 0,3 1 0,5-2 0,3-1 0,5-2 0,4-3 0,4-3 0,5-3 0,4-3 0,8-4 0,5-3 0,-4-4 0,-2-1 0,-2-4 0,1-8 0,1 1 0</inkml:trace>
  <inkml:trace contextRef="#ctx0" brushRef="#br0" timeOffset="162284">10790 15584 8191,'-42'23'0,"13"-8"5063,4 12-5063,10 8 0,6 7 0,12 7 0,34-15 563,-4-25 1,2-4-1,11 3 1,1-13 0</inkml:trace>
  <inkml:trace contextRef="#ctx0" brushRef="#br0" timeOffset="162601">11298 15587 8191,'-31'-3'0,"2"13"2201,4 1 0,1 5-2201,4 5 0,4 4 0,0 7 0,4 1 0,5 17 2895,23-9-2895,22-26 0,4-24 899,-13-3 1,-2-4-900,13-23 0,-10-5 0,-16 6 6534,-15 18-6534,-2 10 754,-4 16-754,5 14 0,7-4 0,24 0 0,26-21 0,-16-3 0,0-2 0,11-4 0,-9-1 0</inkml:trace>
  <inkml:trace contextRef="#ctx0" brushRef="#br0" timeOffset="163017">11710 15569 24575,'-13'7'0,"1"5"0,13 2 0,12 2 0,16-2 0,18-2 0,1 2 0,-3 9 0,-21-3 0,-24 19 0,-20-10 0,1-4 0,-3-1 0,-6-1 0,-2-3 0,2 4 0,2-6 0,-7-15 0,37-14 0,15-15 0,7-4 0,6 4 0,2 1 0,-1-4 0,2 2 0,1 6 0,-2 2 0,9-8 0,-15 13 0,-34 25 0,-7 9 0,-2 16 0,19 5 0,14-19 0,25 0 0,12-27 0,-13 1 0,-1 0 0,4-9 0,3 3 0</inkml:trace>
  <inkml:trace contextRef="#ctx0" brushRef="#br0" timeOffset="163650">13383 15479 24575,'-1'24'0,"-1"8"0,20 15 0,-4 1 0,2-8 0,2-12 0,-7-20 0,5-5 0,14-28 0,-6 9 0,1-2 0,1-10 0,0-4 0,6-1 0,-3-2 0,-8 2 0,-4 1 0,7-10 0,-11 14 0</inkml:trace>
  <inkml:trace contextRef="#ctx0" brushRef="#br0" timeOffset="163934">13884 15337 8191,'-6'3'0,"-1"3"5063,-3 2-5063,-1 6 2818,0 3-2818,2 0 1719,6 0-1719,5-4 6784,5-2-6784,12 1 0,-7-5 0,5 5 0,-13 1 0,-2 0 0,-4 4 0,-1 1 0,-6-1 0,2-4 0,0-8 0,3-2 0,4-7 0</inkml:trace>
  <inkml:trace contextRef="#ctx0" brushRef="#br0" timeOffset="164433">14174 15657 8191,'-4'7'0,"3"-7"0,-3 1 0,4-5 0</inkml:trace>
  <inkml:trace contextRef="#ctx0" brushRef="#br0" timeOffset="164800">15240 15519 8191,'-12'0'0,"2"-1"5063,-1 7-5063,-4 6 2818,-1 5-2818,-4 11 1719,11 0-1719,7-6 6784,27-7-6784,12-16 0,-10 0 0,0-3 0</inkml:trace>
  <inkml:trace contextRef="#ctx0" brushRef="#br0" timeOffset="165334">15550 15482 8191,'-6'-2'0,"-1"2"5063,-15 13-5063,2 8 2818,0 10-2818,11-7 1719,18-6-1719,11-14 6784,5-5-6784,-3-4 0,-3-3 0,-12-1 0,-5 0 0,0-4 0,-9 0 0,-2-11 0,3 9 0,0-4 0,11 11 0,12 0 0,-2 6 0,9 0 0,-4 14 0,-5 0 0,-3 15 0,-3 5 0,-12 8 0,6-6 0,-9-8 0,10-17 0,5-16 0,20-14 0,-3-4 0,1-2 0,7 3 0,0 1 0,-4-2 0,0 4 0,13 2 0,-26 23 0,-12 14 0,-3 8 0,-2 6 0,3-7 0,0-2 0,8-16 0,-3-4 0,11-17 0,-12 7 0,4-3 0</inkml:trace>
  <inkml:trace contextRef="#ctx0" brushRef="#br0" timeOffset="165475">16042 15427 8191,'1'3'0,"13"-3"4927,20-12-4927,15-7 0,-21 8 0,-2 1 0,7-6 0,-12 8 0</inkml:trace>
  <inkml:trace contextRef="#ctx0" brushRef="#br0" timeOffset="165688">16246 15062 8191,'-7'7'0,"-1"10"4867,5 17-4867,-5 21 0,5-14 0,-1 1 1421,-3-2 0,-2 0-1421,-1 13 0,0-2 0,-4 2 436,9-5 0,7-41 0,5-10 0</inkml:trace>
  <inkml:trace contextRef="#ctx0" brushRef="#br0" timeOffset="166079">16344 15371 8191,'0'9'0,"-4"10"5063,-1-3-5063,-2 4 2818,-1-8-2818,13-9 1719,3-5-1719,35-12 0,-13 3 0,3-1 2397,10-1 1,1 2-2398,-7 2 0,-3 3 0,12 5 0,-35 11 0,-14 3 0,-7-1 0,2-2 0,5 3 1989,5-7-1989,9-1 0,9-10 0,5-4 0,-2-8 0,-3 1 0,-13-1 0,-5-1 0,-10 6 0,-11 4 0,0 8 0,-1 3 0,16 0 0,1-1 0,7-2 0</inkml:trace>
  <inkml:trace contextRef="#ctx0" brushRef="#br0" timeOffset="166408">16880 15091 8191,'5'4'0,"-3"5"5063,-3 24-5063,-7 22 0,3-18 0,-1 4 303,-1 7 1,1 1-304,0-5 0,1-1 584,-1-1 1,2-1-585,6 14 1354,-6-21 0,8-19 0,-4-11 0</inkml:trace>
  <inkml:trace contextRef="#ctx0" brushRef="#br0" timeOffset="167117">17371 14764 24575,'45'13'0,"-17"3"0,2 5 0,4 9 0,0 6-667,-6-3 1,-1 5-1,-3 2 667,-2 6 0,-3 3 0,-2 2-1501,-2-5 1,-2 1-1,-1 1 1,-2 0 1500,-2 0 0,-3 0 0,-1 0 0,0 1 0,-1 0 0,-1 1 0,-1-1 0,-1-1-290,-3 7 1,-3-2 0,-3-2 289,-2-5 0,-3-3 0,-3-1-606,-2-6 1,-4-2 0,-2-2 605,-7-1 0,-3-2 0,3-4 0,3 0 0,2-4 0,-1-4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3:30:25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5350 4675 24575,'7'45'0,"-4"-16"0,1 4 0,2 10 0,-1 5-1986,-3-9 0,-2 2 0,-1 0 1986,1 2 0,0 1 0,-1 0 0,-1 4 0,0 0 0,-1-1 0,-1-5 0,0-1 0,1-1 0,2 14 0,1-2 269,-3-11 1,0-6 0,3 4 0,0-18-1</inkml:trace>
  <inkml:trace contextRef="#ctx0" brushRef="#br0" timeOffset="223">5305 5395 8486,'3'-2'0,"20"-9"1762,1 0 1,4-1-1763,11-9 0,3-1 0,-7 7 0,1 1 0,-1-1 0,10-8 0,-2 0 0,-4 6 0,-3 2 737,0-5 1,-14 11 0,-18 5 0</inkml:trace>
  <inkml:trace contextRef="#ctx0" brushRef="#br0" timeOffset="424">5744 4948 8191,'-2'5'0,"8"22"3886,-2 28-3886,-1-14 0,-2 2 0,-5 6 0,-4 2 0,3-14 0,-2 1 0,1 0 1473,-4 13 0,1-1-1473,3-2 0,0-5 0,1 5 0,5-21 0</inkml:trace>
  <inkml:trace contextRef="#ctx0" brushRef="#br0" timeOffset="708">5915 5535 8191,'-10'10'0,"1"3"5063,-4 15-5063,7-1 2818,9 11-2818,13-13 1719,8-9-1719,15-22 0,-9-7 6784,-4-10-6784,-15-4 0,-12 2 0,-13-14 0,-9 7 0,-8 5 0,4 14 0,11 9 0,8 4 0</inkml:trace>
  <inkml:trace contextRef="#ctx0" brushRef="#br0" timeOffset="3532">6956 5012 8191,'-17'-4'0,"3"0"0</inkml:trace>
  <inkml:trace contextRef="#ctx0" brushRef="#br0" timeOffset="3765">6957 5345 8191,'1'-1'0,"-2"2"0,5-5 0</inkml:trace>
  <inkml:trace contextRef="#ctx0" brushRef="#br0" timeOffset="9273">21453 3259 24575,'20'-3'0,"5"-3"0,21 5 0,-10-3 0,9-1 0,4-1 0,-5 2 0,5-1 0,2 0 0,2-1 0,-2 0-1701,2 0 0,-1-1 1,1 0-1,2 0 1,0 0 1700,-8 1 0,1 1 0,1-1 0,0 0 0,0 1 0,-1-1 0,-1 0-93,1-1 0,-2 1 1,0-1-1,-1 0 1,1 1-1,0 0 93,2 0 0,-1 1 0,1 1 0,0-1 0,0 1 0,1-1-631,0-1 1,1 1-1,0-1 1,1 0-1,-1 1 1,0-1 630,1 1 0,1 1 0,-1-1 0,0 0 0,1 1 0,-1 0-235,-1 0 0,1 0 0,-1 1 0,0-1 0,1 1 0,-1 0 235,1-1 0,1 0 0,-1 1 0,0-1 0,1 1 0,-2 1 0,0 0 0,-1 1 0,0 0 0,0 0 0,-1 0 0,1-1 0,1 0 0,0 0 0,0 0 0,0 0 0,0 0 0,0 0-5,-2 1 1,0-1 0,0 1-1,-1 0 1,1 0 0,0-1 4,0 0 0,-1 0 0,1 0 0,0-1 0,-1 1 0,1 0 0,8 0 0,-1 1 0,1-1 0,-1 1 0,0-1 0,-2 0 0,0 0 0,0-1 0,0 1 0,-1-1 58,1 1 1,0-1-1,-1 0 1,1 1-1,-1-1-58,-2 0 0,0 0 0,0 0 0,-1 0 0,1 0 25,0-1 0,-1 0 0,1 0 0,0 0 0,-2 0-25,-1 1 0,-1 0 0,-1 0 0,0 1 0,0 0 0,7 1 0,0 1 0,-2 0 0,0-1 24,-4 0 1,0-1 0,-1 1-1,-2 1-24,4 2 0,-1 2 0,-2 1 0,-4-2 0,-2 1 0,-3 0 1566,5 1 0,-3 1-1566,16 9 1685,-25-8-1685,-9-3 0,-14-2 0,-1-2 0</inkml:trace>
  <inkml:trace contextRef="#ctx0" brushRef="#br0" timeOffset="12241">24244 2887 24575,'12'-3'0,"15"-10"0,7-5 0,-5 1 0,3-2 0,0-1 0,1-3 0,7-5 0,1-2-2799,0-1 1,-1-3 2798,-11 8 0,-2-2 0,1 0 0,1-2 0,-1 0 0,0-2 0,1-4 0,0-1 0,-1-1 0,0-3 0,-1-1 0,0 0 0,-1 0 0,-1-1 0,-1 1 0,-2 1 0,-2 0 0,0 1 0,-4 3 0,0 1 0,-1 1 0,6-15 0,-2 2-280,-2 5 0,0 1 280,2 0 0,1 0 0,-1 5 0,1 2 669,4 1 1,1 1-670,2 2 0,1 2 0,-2 9 0,0 2 0,-2 1 0,0 4 0,21-1 0,-11 13 0,4-2 2711,1 11-2711,-6-4 0,19 6 0,-11 3 1053,-14-4 1,0 1-1054,19 9 0,1 8-1037,-7-8 1037,1 12-555,0-2 555,-2 9 0,-18-19 0,1 1 0,-2 1 0,-1 1 0,1 0 0,-1 1 0,2 5 0,0 1 0,1 0 0,-1 2 0,-2 3 0,0 2 0,3 2 0,0 2-1301,1 5 1,0 2 1300,-6-13 0,1 0 0,1 0 0,3 1 0,2-1 0,1 0 0,1 0 0,0-2 0,2-1 0,3-1 0,1-2 0,2-1 0,1-1 0,2-2 0,1-1 0,4 1 0,2-1 0,0-2 0,0-1 0,1-2 0,-1 0 0,0 0 0,-1-1 0,0-2 0,-2-2 0,0-1 0,-3-1-326,7 2 1,-4-3 325,-8-1 0,-4-1 0,0-2 0,-22-1 0</inkml:trace>
  <inkml:trace contextRef="#ctx0" brushRef="#br0" timeOffset="13565">21086 6328 8191,'19'-6'0,"3"3"4688,23 0-4688,9 3 0,-11 0 0,4 0 0,-11-2 0,2 0 0,3 0-243,9 0 1,3 0 0,1-1 242,-9-1 0,0-1 0,1 0 0,1 0 0,6 1 0,1 1 0,1-1 0,1 0 0,-10 0 0,0-2 0,1 1 0,0 0 0,1 0 0,1 1 0,1 1 0,-1 0 0,2 1 0,-1-1 0,2 0 0,0 1 0,1-1 0,0 0 0,-1 1-251,1-1 0,0 0 1,0 1-1,0-1 1,0 2 250,-1 0 0,1 1 0,0 0 0,0 0 0,0-1 342,0-1 1,1 0 0,0-1 0,0 0 0,0 1-343,0 0 0,0 1 0,0 0 0,0-1 0,1 1-541,-1-2 1,0 1 0,1-1 0,-1 0 0,1 0 540,-8 1 0,0-1 0,1 1 0,-1 0 0,1 0 0,-1-1 96,0 1 0,-1 0 1,1 0-1,-1-1 0,1 1 1,-1 0-97,2-1 0,-1 1 0,1 0 0,0 0 0,-1-1 0,1 1 0,0 0 0,-1-1 0,1 1 0,0 0 0,-1-1 0,1 1 0,-2 1 0,1 0 0,0 0 0,-1 0 0,1-1 0,-1 1 15,8-1 0,1-1 0,-1 1 1,0-1-1,0 1-15,-2 0 0,1 1 0,0-1 0,-1 1 0,0-1 36,-3 1 0,0 0 0,-1-1 1,1 1-1,-1-1-36,-1 0 0,-1-1 0,1 0 0,-1 1 0,0 0 0,9 1 0,0 1 0,-1 0 0,0 0-150,-4-2 0,0 1 1,-1-1-1,-1 1 150,-3 0 0,0 1 0,-2 1 0,-1-1 992,3-1 0,-1 1 0,-4 1-992,9 0 0,-8 2 407,-10 0 0,-12 2 0,-26-2 0</inkml:trace>
  <inkml:trace contextRef="#ctx0" brushRef="#br0" timeOffset="15149">21489 6196 24575,'14'-5'0,"2"-3"0,6-12 0,13-8 0,-13 7 0,2-3-1463,8-6 0,2-1 1463,1-3 0,0-2 0,-9 7 0,0-1 0,0 0 0,10-11 0,-2-1-647,-11 9 1,-1-1 0,-1 0 646,6-13 0,-1-1 0,-8 15 0,-1-1 0,0 0 0,7-15 0,-1 0-37,0 6 0,-1 0 37,-2 1 0,0 1 0,1 7 0,0 1-517,-2-2 1,1 1 516,3 7 0,1 0 0,0-3 0,1 0 0,1 5 0,1 2 889,9-3 0,0 2-889,5 1 0,-15 9 0,-2 5 2741,-6 11-2741,-1-4 91,0 4-91,13-2 0,-3 0 0,18 4 0,-5 1 0,0 4 1362,-2 3-1362,-6 1 0,-4 6 0,0 1 0,-4 4 0,1 6 0,7 8-529,-14-17 0,-1 3 529,2 3 0,-1 1 0,0 0 0,-1 1 0,2 5 0,-1 2-799,1-4 1,0 1 798,3 6 0,2 0 0,5-4 0,3-1 0,-3 3 0,2 0-1190,8 2 1,3-2 1189,-1-1 0,0 0 0,-9-9 0,0 2 0,1-2 0,2 0 0,0 0 0,0 0 0,1 1 0,-2 1 0,1-1 0,0 1 0,-1 0 0,1-1 0,-1-1 0,0-1 0,0 0-873,0 3 0,1 0 0,1-2 873,1-3 0,2-2 0,1 1 0,1 4 0,0 0 0,1-2 0,1-5 0,1-4 0,0 1-722,5 0 1,2 1 0,0-4 721,1-6 0,0-2 0,-3-1 0,-1 2 0,-4-3 0,-7-4 0,0 0 0</inkml:trace>
  <inkml:trace contextRef="#ctx0" brushRef="#br0" timeOffset="17298">22741 4540 24575,'1'45'0,"2"-12"0,2 3 0,0 12 0,2 3-1840,-1-13 1,0 1-1,-1 0 1840,-1 2 0,-3 0 0,1-2 0,1 16 0,0-3 187,-1-8 1,0-4 0,-1 8 0,4-21 0</inkml:trace>
  <inkml:trace contextRef="#ctx0" brushRef="#br0" timeOffset="18183">22493 4246 24575,'7'-9'0,"3"-10"0,8-5 0,6-22-1822,-9 15 0,1-2 1822,1-5 0,-1-2 0,-1-2 0,-2-1 0,-1 4 0,-2 2 1136,4-12-1136,-17 25 597,-1 45-597,-10 32 0,13-16 0,2 4 0,-2 1 0,3 0 0,3-9 0,3-3 0,13 11 0,10-30 0,9-17 0,3-16 0,-6-12 0,-10-2 0,-9-9 0,-10 18 1911,-8 25-1911,-5 21 0,0 34 0,8-11 0,5 3 0,1-28 0,-2-3 0</inkml:trace>
  <inkml:trace contextRef="#ctx0" brushRef="#br0" timeOffset="19141">25677 1060 8191,'-7'-3'0,"4"7"4927,-1 27-4927,4 24 0,0-14 0,0 3 0,0 2 0,0 1 0,3 2 0,0 0 0,-1-8 0,1-4 0,4 10 0,-3-20 0</inkml:trace>
  <inkml:trace contextRef="#ctx0" brushRef="#br0" timeOffset="19990">25814 1309 24575,'7'-11'0,"-3"0"0,3 2 0,-1-1 0,4-9 0,13-5 0,6-17 0,-12 17 0,1-2 0,0-1 0,-1-2-481,-1-2 0,-1 0 481,-4 0 0,-1 1-270,0 2 0,-1 1 270,1-26 0,-2 13 0,-3 8 0,-1 11 0,-8 34 0,-2 22 0,3-5 0,1 3 467,0 2 1,3-1-468,3-2 0,2-2 0,8 7 567,4-15-567,5-24 0,-1-10 0,7-14 0,-7-10 0,1-7 0,-13-3 0,-2 6 0,-8 29 0,5 28 0,1 38 0,1-24 0,1 1 0,1 0 0,1-3 0,3 4 0,-1-12 0</inkml:trace>
  <inkml:trace contextRef="#ctx0" brushRef="#br0" timeOffset="20341">26435 1075 8191,'2'2'0,"0"10"4909,-2 20-4909,0 8 2837,0 0-2837,0-8 1738,8-18-1738,10-20 0,18-24 0,-13 10 0,1-2 3363,0-5 1,0 0-3364,0 5 0,-2 2 0,8-8 43,-8 17 0,-13 8 0,-5 5 1</inkml:trace>
  <inkml:trace contextRef="#ctx0" brushRef="#br0" timeOffset="21650">23027 4027 8191,'-3'6'0,"9"11"5063,-1 5-5063,7 17 2818,1 1-2818,-7 6 1719,4-2-1719,-5-22 6784,5-20-6784,8-26 0,3-5 0,-2 6 0,-4 13 0,-6 21 0,-1 9 0,1 18 0,-5 2 0,-4 7 0,-1-14 0,-5-3 0,1-18 0,-3-4 0,-4-9 0,-2-4 0,-8-16 0,11 12 0,-1-8 0</inkml:trace>
  <inkml:trace contextRef="#ctx0" brushRef="#br0" timeOffset="27966">4934 1708 8191,'-6'3'0,"-1"-3"5063,-6 2-5063,2 4 2818,-6 19-2818,5 8 0,7 7 0,12-5 1719,20-14-1719,9-9 0,11-20 0,-5-8 0,-10-14 6784,-11 7-6784,-17-8 0,-9 6 0,-6 0 0,-8-2 0,4 14 0,-2 0 0,9 10 0,4 1 0</inkml:trace>
  <inkml:trace contextRef="#ctx0" brushRef="#br0" timeOffset="28297">5135 1652 8191,'11'7'0,"1"0"5063,-4 6-5063,1 7 2818,0-1-2818,-5 4 1719,-2-9-1719,2-8 6784,1-6-6784,13-24 0,-4 1 0,12-18 0,-10 15 0,5 12 0,-7 22 0,-1 15 0,-1 15 0,0-4 0,-3-6 0,7-10 0,-6-16 0,6-2 0,-10-3 0,2 1 0</inkml:trace>
  <inkml:trace contextRef="#ctx0" brushRef="#br0" timeOffset="29015">6114 1529 24575,'7'3'0,"3"-1"0,10-6 0,6-4 0,8-14 0,-11 3 0,-2-7 0,-16 9 0,-6 6 0,-4 0 0,-14 16 0,-6 7 0,-7 26 0,8 2 0,14 13 0,14-13 0,22-8 0,20-16 0,-12-14 0,2-5 0,7-8 0,-1-1 0,9-4 0,-11-4 0</inkml:trace>
  <inkml:trace contextRef="#ctx0" brushRef="#br0" timeOffset="29323">6614 1423 8191,'-18'0'0,"5"0"5063,-3 2-5063,7 7 2818,1-1-2818,5 5 1719,11-8-1719,1-4 6784,9-7-6784,2-8 0,-6 2 0,1 4 0,-7 13 0,-3 8 0,0 4 0,-1-3 0,14-2 0,4-11 0,16-6 0,-19-1 0,2-2 0</inkml:trace>
  <inkml:trace contextRef="#ctx0" brushRef="#br0" timeOffset="29781">6942 1317 8191,'-13'0'0,"-1"8"5063,-4 11-5063,6 6 2818,-1 10-2818,13-14 1719,9-6-1719,11-14 6784,8-19-6784,7-6 0,-2-13 0,-1-5-1145,-8-7 1145,-11 19 0,-1-1 0,-3-7 0,-2-1 0,2 3 0,-2 1 0,-1-17 0,-1 32 0,-5 45 0,-5 23 0,2-11 0,-1 2 0,-1 4 0,-1-1 0,2-2 0,2-2 0,-1 17 0,11-31 0,15-40 0,-5-6 0,1-3 0,0-1 0,-1 0 0,1 1 0,-2 4 1145,2 3-1145,-7 28 0,-7 25 0,7 13 0,-7-20 0,1-1 0,13 10 0,5-15 0,-13-17 0,3-5 0</inkml:trace>
  <inkml:trace contextRef="#ctx0" brushRef="#br0" timeOffset="31173">8551 893 8191,'-32'-8'0,"-6"8"5051,4-3-5051,-11 16 0,3 7 0,5 4 0,7 4 2819,18-12-2819,10-3 1721,11-8-1721,18-1 0,6 0 0,14 1 0,-7 7 6779,-11 2-6779,-13 16 0,-11 3 0,-14 14 14,-2 6-14,-12-5 0,8-17 0,-1 0 0,-5 1 0,-1-1 0,0-3 0,1-1 0,-12 16 0,10-33 0,27-35 0,3-23 0,9 7 0,6-3-317,4-3 1,3-1 316,-6 13 0,3 0 0,-1 1-770,1 2 0,1 2 1,-1 1 769,9-10 0,-1 3 0,-9 11 0,-3 3 0,7-9 0,-21 33 0,-14 12 0,-4 24 559,5-11-559,9 1 2383,21-19-2383,8-17 0,14-7 0,-1-13 0,-16 8 0,0 7 0,-20 13 0,-2 8 0,0 12 0,-7 6 0,2 6 0,-3-7 0,8-9 0,6-25 0,15-18 0,0-16 0,-10 20 0,0 1 0,2-3 0,3 23 0,-18 20 0,5 20 0,-5-11 0,5 3 0,9-20 0,3-6 0,11-22 0,7-8 0,-2-11-338,-21 15 1,-1 0 337,10-20 0,-17 2 0,-9 20 0,-15 24 0,-4 19 0,4 18 0,14-7 675,18 2-675,14-22 0,-6-12 0,4-3 0,5-6 0,-1-2 0,10-4 0,-3 3 0</inkml:trace>
  <inkml:trace contextRef="#ctx0" brushRef="#br0" timeOffset="34222">8002 5459 8191,'12'6'0,"-3"-8"5063,21-3-5063,-2-14 0,13-10 1409,-18 8 0,0-4-1409,4-4 0,1-3 0,0-3 0,-1-3 2,0-8 1,-1 0-3,1 2 0,-3 0 0,-6 1 0,-1 1 2768,-1 7 0,-1 2-2768,-1-7 0,-5 13 0,-7 33 0,-2 21 0,0 28-428,2-24 0,1 1 428,-1-1 0,1-1 2383,7 10-2383,3-15 434,9-20-434,11-22 0,5-14-437,-16 7 1,-3-3 436,-3 2 0,-2 0 406,-3-2 1,-2 1-407,4-14 0,-10 19 0,4 29 0,-8 35 0,5-10 0,1 4 0,-2 4 0,0 2 0,8 1 0,-1-3 0,-1 8 0,6-15 0</inkml:trace>
  <inkml:trace contextRef="#ctx0" brushRef="#br0" timeOffset="34682">8962 5303 8191,'-2'4'0,"3"6"5063,-2 2-5063,2 5 2818,1-4-2818,12-4 1719,-5-13-1719,24-20 0,1-19 2261,-8 13 1,3 0-2262,9-1 0,3 4 0,1 5 0,-1 3 0,-12 6 0,-1 4 0,13 4 0</inkml:trace>
  <inkml:trace contextRef="#ctx0" brushRef="#br0" timeOffset="36799">10937 5367 24575,'9'3'0,"3"-1"0,-2-4 0,6-4 0,4-4 0,8-14 0,-2 4 0,3-2 0,2-5 0,0-2 0,-3 1 0,1-3 0,-1 1 0,-1 1 0,-1 0 0,0 0 0,-1-5 0,-1-1 0,-1 1-817,5-10 1,-2 1 816,-6 6 0,-2 3 0,0-10 0,-12 37 0,-9 20 0,-10 32 0,2 4 0,5-22 0,2 0 0,1 10 0,8-11 0,5-24 0,0-3 1633,11-19-1633,-1-5 0,2-10 0,0 1 0,-9-4 0,-3 14 0,-6 6 0,-5 30 0,-5 29 0,3-14 0,1 3 0,-1 4 0,1 1 0,6 20 0,7-14 0,-5-24 0,5-6 0</inkml:trace>
  <inkml:trace contextRef="#ctx0" brushRef="#br0" timeOffset="37273">11868 4900 24575,'-6'24'0,"1"1"0,5 20 0,0-4 0,0-11 0,0 0 0,0 12 0,3-4 0,-2-18 0,5-13 0,6-14 0,2-3 0,2-4 0,7 8 0,-8 7 0,9 5 0,-11 1 0,-4 3 0,-5 3 0,-6-3 0,-1 2 0,-3-5 0,-1 0 0,-2-3 0,-10 2 0,-3-7 0,-17-4 0,20-1 0,-2-2 0</inkml:trace>
  <inkml:trace contextRef="#ctx0" brushRef="#br0" timeOffset="38430">5248 6879 24575,'-5'12'0,"2"15"0,5 19 0,-1-12 0,0 2-1799,1 6 0,0 1 1799,-2 3 0,0-1 320,2-9 1,1-1-321,-3 0 0,1-3 0,5 1 174,-3-6 0,0-18 0,-1-5 0</inkml:trace>
  <inkml:trace contextRef="#ctx0" brushRef="#br0" timeOffset="38639">5245 7165 8191,'4'5'0,"4"-3"4449,39-13-4449,-16 1 0,3-1 0,8-3 0,2 0 0,-2-3 0,-1 1 0,-5 1 0,-4 2 0,2-3 0,-7 7 0</inkml:trace>
  <inkml:trace contextRef="#ctx0" brushRef="#br0" timeOffset="38839">5673 6953 24575,'4'31'0,"1"9"0,-2-8 0,0 4 0,-3 5 0,-1 2 0,-2 3 0,-1 1 0,1 3 0,0-2-153,0-7 0,1-4 0,2 11 1,0-21-1</inkml:trace>
  <inkml:trace contextRef="#ctx0" brushRef="#br0" timeOffset="39289">5907 7449 24575,'-7'7'0,"1"16"0,6 24 0,-5-14 0,-1 3 0,3 3 0,-1 0-952,-4 4 0,0-3 952,2-9 0,2-5 614,2-3-614,9-46 0,1-8 0,1-9 0,0 0 0,4-7 0,-1-2 0,-1 4 0,1-2 0,-2 7 157,-1 9 1,0 5-158,6-10 0,-5 33 0,7 24 0,-1 16 0,-3-8 0,-1 3 487,-3 2 1,-2 2-488,-1 2 0,-1 0 0,-2-3 0,-1 0 0,-4-3 0,0-3 0,1 8 0,-4-16 0,5-17 0</inkml:trace>
  <inkml:trace contextRef="#ctx0" brushRef="#br0" timeOffset="39439">5890 7705 8191,'25'0'0,"7"-1"928,5-9 1,1-1 0,-1 2 0,4-6 0</inkml:trace>
  <inkml:trace contextRef="#ctx0" brushRef="#br0" timeOffset="39739">6951 7034 8191,'-9'0'0,"8"0"0,2-5 0</inkml:trace>
  <inkml:trace contextRef="#ctx0" brushRef="#br0" timeOffset="39873">6938 7238 8191,'-9'9'0</inkml:trace>
  <inkml:trace contextRef="#ctx0" brushRef="#br0" timeOffset="52406">9934 4880 8191,'-4'5'0,"11"1"5063,-2-2-5063,25-1 0,10-5 0,9-4 0,4 1 704,-13 1 1,-16 4-1,-10 0 1</inkml:trace>
  <inkml:trace contextRef="#ctx0" brushRef="#br0" timeOffset="52589">10079 5024 8323,'5'0'0,"9"1"5077,18-12-5077,8 5 699,0-3 1,-15 4 0,-11 5 0</inkml:trace>
  <inkml:trace contextRef="#ctx0" brushRef="#br0" timeOffset="54701">8116 7318 8191,'5'0'0,"12"-15"1843,3-5 1,3-4-1844,5-8 0,1-5 0,-7 5 0,1-3 0,-1 0 0,-1 1 0,-1-1 0,-1 0 0,-1-3 0,-2-1 0,-1 2 0,3-14 0,-1 2 0,-5 2 0,-1 3 1375,-3 10 1,-1 4-1376,-2-11 1905,-3 30-1905,-7 28 0,-8 26 0,7-9 0,1 2 3080,0 3 1,4 0-3081,3-5 0,4-2 0,16 13 1578,8-27-1578,9-23 0,-3-15 0,-13-1 0,-2-4 302,9-19-302,-14 14 0,-2-2 0,-8 5 0,-1-1 0,0 0 0,-1 2 0,-2 1 0,3 33 0,4 40 0,-4-10 0,1 1 0,1-3 0,1-1 0,-1 12 0,2-19 0</inkml:trace>
  <inkml:trace contextRef="#ctx0" brushRef="#br0" timeOffset="55181">9006 6990 8191,'-9'2'0,"6"4"5063,-1 3-5063,6 18 2818,3 6-2818,-4 14 1719,3-17-1719,0-7 6784,13-31-6784,11-22 0,-6 4 0,3-3 0,3-11 0,2-1 0,3-2 0,4 3-645,-9 13 1,2 3 0,0 1 644,12-3 0,-1 5 0,-12 8 0,-3 4 0,8 4 0</inkml:trace>
  <inkml:trace contextRef="#ctx0" brushRef="#br0" timeOffset="55607">9956 6772 24575,'23'-11'0,"12"-2"0,-6 5 0,3 1 0,-1-3 0,1 0 0,0 4 0,-3 1 0,11-5 0,-17 6 0,-15 4 0</inkml:trace>
  <inkml:trace contextRef="#ctx0" brushRef="#br0" timeOffset="55781">9960 6922 8191,'30'0'0,"13"-6"854,-8-7 0,7-5 0,-2 1-854,5 0 0,-2-1 0,4-5 0,-5 2 0,-8 7 0</inkml:trace>
  <inkml:trace contextRef="#ctx0" brushRef="#br0" timeOffset="56342">10256 6553 8191,'-7'23'0,"-1"25"1659,3-11 1,-1 4-1660,-4 7 0,-2 3 0,3-13 0,-1 0 0,-2-1 0,-2 0 0,-3-1 0,0 0 1494,-4 16 1,-1-4-1495,3-10 0,1-5 0,1 5 0,10-24 0</inkml:trace>
  <inkml:trace contextRef="#ctx0" brushRef="#br0" timeOffset="57390">10941 7070 8191,'-34'16'0,"7"-3"5063,29-17-5063,14-7 0,16-26 0,-9 17 0,0-2 600,-1-9 1,0-3-601,3 1 0,0-2 0,1-7 0,-1-3 0,-3-1 0,-1-1 0,5-1 0,-2 2 0,-8 5 0,-2 4 1924,10-13-1924,-17 32 6085,-14 36-6085,-2 31 0,1-17 0,1 1 0,5 5 0,2 1 0,-1-8 0,3-1 0,14 13 2111,5-20-2111,7-19 0,13-24 0,-5-8 0,-16 7 0,-1-1 0,9-21 0,-6 3 0,-5 1 0,-6 29 0,-3 19 0,-6 24 0,-2 14 0,5-1 0,-4-20 0,3-5 0</inkml:trace>
  <inkml:trace contextRef="#ctx0" brushRef="#br0" timeOffset="57893">11667 6699 8191,'-3'9'0,"1"3"5063,5 2-5063,-3 16 2818,3 4-2818,-8 19 0,4-12 0,-7 4 1719,7-19-1719,-4-6 6784,6-16-6784,6-22 0,16-20 0,-8 13 0,1-1 0,6 3 0,1 3 0,8-5 0,-4 21 0,-15 19 0,-7 7 0,-2 10 0,-6 0 0,-2-1 0,-1-9 0,-6-4 0,-6-10 0,-14-9 0,-8 0 0,-9-23 0,23 15 0,3-9 0</inkml:trace>
  <inkml:trace contextRef="#ctx0" brushRef="#br0" timeOffset="63181">8075 9061 8191,'-9'7'0,"35"-26"1439,-7-2 1,3-4-1440,2-1 0,4-2 0,-2-2 0,1-5 0,0-3 0,0 0 0,0 1 0,0 0 0,-2 0 0,-5 2 0,-2 1 0,-1 1 0,6-4 0,-3 3 3013,-3-7-3013,-17 40 1964,-12 34-1964,7-6 0,0 3 0,-1 5 0,3-1 0,10 21 5920,-1-20-5920,9-22 2608,12-18-2608,4-23 0,-9 11 0,-1-3 0,-4-6 0,-2-3-415,1 1 0,-2-1 415,-6-2 0,-1 0 0,1 3 0,-1 2 0,2-7 0,-4 16 0,4 39 0,1 14 0,-5-9 0,1 1 0,5 1 0,0-3 0,-3 6 0,4-11 0</inkml:trace>
  <inkml:trace contextRef="#ctx0" brushRef="#br0" timeOffset="63581">9004 8747 8191,'3'9'0,"-1"0"5063,-2 10-5063,0 10 0,0 11 2818,0 0-2818,0-12 1719,7-13-1719,8-27 0,20-17 0,-12 0 0,3-1 2493,7 2 0,2 2-2493,2-4 0,0 4-318,-1 11 1,0 6 317,-8 2 0,-2 3 0,5 4 0,-17 4 0</inkml:trace>
  <inkml:trace contextRef="#ctx0" brushRef="#br0" timeOffset="65740">10166 8390 8191,'-9'3'0,"7"2"5063,3-4-5063,8 3 2818,4-1-2818,7 2 1719,12 4-1719,8 5 6784,7 5-6784,6-4 0,-5 2 0,-1-7 0,-16 2 0,-11-8 0,-11 3 0,-13-1 0,-5 4 0,-15 4 0,-4 5 0,-11 3 0,3 1 0,8-5 0,13-10 0,11-4 0</inkml:trace>
  <inkml:trace contextRef="#ctx0" brushRef="#br0" timeOffset="67806">10957 8867 8191,'10'-8'0,"6"-8"1987,2-5 0,2-4-1987,1-3 0,0-3 0,2-5 0,-1-2 0,-1-7 0,-1-1 0,0 2 0,-1 0 0,-4 1 0,-1 1 0,-3 7 0,-1 2 2938,3-7-2938,-8 13 1848,1 39-1848,-5 30 0,4-8 0,0 4 3184,-2 10 0,0 1-3184,2-5 0,1-1 0,0-4 0,-1-2 1256,3 10-1256,5-27 0,5-20 0,13-34 0,-11 11 0,-1-4 0,-1-7 0,-2-4 0,1 0 0,-2-2 0,-3 5 0,-3 1-209,0-1 0,-1 2 209,7-9 0,-6 20 0,-4 31 0,2 29 0,-6 10 0,4-14 0,-5-6 0</inkml:trace>
  <inkml:trace contextRef="#ctx0" brushRef="#br0" timeOffset="68166">11736 8608 8191,'-5'3'0,"-2"9"5063,4 20-5063,-1 1 0,8 5 2818,4-17-2818,2-7 1719,9-22-1719,-2-5 6784,4-14-6784,-5-2 0,-11 4 0,-10 3 0,-15 15 0,1 7 0,1 4 0,11 1 0</inkml:trace>
  <inkml:trace contextRef="#ctx0" brushRef="#br0" timeOffset="69973">11544 8445 8191,'-5'4'0,"3"1"5063,5 8-5063,1-3 2818,2 6-2818,-1-3 1719,2 1-1719,-1 2 6784,3-6-6784,-4 2 0,4-3 0,-6-4 0,0-1 0</inkml:trace>
  <inkml:trace contextRef="#ctx0" brushRef="#br0" timeOffset="71606">13610 8449 8191,'-9'-4'0,"0"5"5063,-2 3-5063,6 14 2818,4 14-2818,6 2 0,16 6 0,8-13 0,7-5 1719,9-17-1719,-18-7 6784,2-18-6784,-19 4 0,-16-31 0,-13 19 0,1 4 0,-2 2 0,-16 3 0,4 3 0,16 11 0,9 3 0</inkml:trace>
  <inkml:trace contextRef="#ctx0" brushRef="#br0" timeOffset="72133">13948 8430 8191,'-2'7'0,"3"1"5063,-2 3-5063,1 22 2818,3 2-2818,-3 18 0,2-20 1719,3-10-1719,9-26 6784,5-20-6784,8-21 0,-10 19 0,0 0 0,1-1 0,-1 3 0,13-9 0,-8 14 0,-11 20 0,-2 14 0,-2 16 0,-2 8 0,3 7 0,-5-14 0,10-8 0,5-20 0,10-16 0,13-14 0,-8-2 0,-4-8 0,-18 13 0,-10-2 0,-3 10 0,-5 4 0,2 9 0,-11 11 0,8 17 0,0 3 0,17 11 0,18-14 0,18-4 0,-11-20 0,0-2 0,3 2 0,4-8 0</inkml:trace>
  <inkml:trace contextRef="#ctx0" brushRef="#br0" timeOffset="72773">14741 8370 8191,'11'2'0,"12"0"4960,17-6-4960,6 3 0,-20-3 0,-5 4 0</inkml:trace>
  <inkml:trace contextRef="#ctx0" brushRef="#br0" timeOffset="73126">15286 8271 8191,'-6'-5'0,"1"5"5063,-4 5-5063,-1 5 2818,-1 3-2818,-1 1 1719,11 3-1719,4-5 6784,17-1-6784,2-1 0,10 3 0,-12 0 0,-9 9 0,-13-7 0,-7 9 0,-7 2 0,-3-4 0,-4 0 0,10-15 0,6-6 0,7-5 0</inkml:trace>
  <inkml:trace contextRef="#ctx0" brushRef="#br0" timeOffset="73273">15523 8293 8191,'-5'26'0,"-3"4"5063,-7 2-5063,2 1 704,2-5 1,7-13-1,2-11 1</inkml:trace>
  <inkml:trace contextRef="#ctx0" brushRef="#br0" timeOffset="73398">15559 8113 24575,'-5'-1'0,"3"5"0,3 2 0,2 2 0</inkml:trace>
  <inkml:trace contextRef="#ctx0" brushRef="#br0" timeOffset="73981">15744 8230 8191,'-7'-5'0,"-3"-2"5063,-8-6-5063,2 7 2818,-8 8-2818,12 9 1719,1 4-1719,8 15 6784,1-3-6784,9 11 0,-1-13 0,23-4 0,2-13 0,12-16 0,5-13 0,-25 2 0,0-4 0,2-2 0,-2-3 0,0-3 0,-2-4-879,-6-3 0,-2-2 879,-1-2 0,-3 0-426,-5 2 0,-2 2 426,3 3 0,-5 8 0,-12 17 0,-1 28 0,3 16 0,0 7 0,4 1 0,2 2 0,-1 6 0,5 0-767,7-6 1,5-2 766,-1-10 0,4-4 0,5-6 0,5-7 1346,28-11-1346,-9-15 0,0-18 843,-22 5-843,-11-2 0,-22 37 0,2 1 1738,-5 20-1738,22-6 216,8-12-216,26-2 0,-21-9 0,6-3 0</inkml:trace>
  <inkml:trace contextRef="#ctx0" brushRef="#br0" timeOffset="74314">16513 8206 8191,'-24'7'0,"-4"11"4942,-2 14-4942,10 10 2833,10-8-2833,15-9 1734,12-21-1734,7-15 0,13-19 0,-19 9 0,-1-3 2936,-1-4 1,-2-1-2937,0-4 0,-2-2 0,-3-3 0,-2-1 0,2 0 0,-2 0 0,-1 1 0,-1 7 130,-4 19-130,2 38 0,-8 16 0,0 8 0,6 0 0,2 1-607,-4-4 1,2-1 606,4-10 0,0-4 0,0-1 0,-1-17 0</inkml:trace>
  <inkml:trace contextRef="#ctx0" brushRef="#br0" timeOffset="74894">17555 8287 8827,'16'-6'0,"4"-1"5113,12-1-5113,6-9 0,-2-2 0,1-13 0,-5-1 0,-12-9 0,-7 20 0,-8 2 0</inkml:trace>
  <inkml:trace contextRef="#ctx0" brushRef="#br0" timeOffset="75264">17774 7806 8191,'-7'4'0,"2"18"5063,3 21-5063,2-6 0,0 2 0,-2 4 0,-1 1 538,0 8 1,-1 0-539,-1-5 0,-1-1 0,-1 4 0,2-2 731,3-11 0,2-3-731,4 0 0,4-5 5795,15-1-5795,24-15 0,-5-23 0,-13-4 0,-1-4 0,-5-1 0,-1-3 0,-1-3 0,-1-1 752,-4-2 1,-2 1-753,1-15 773,-6 7-773,-17 23 0,-6 25 0,-4 8 0,4 13 0,14-11 709,16-1-709,16-19 0,-12 3 0,0-10 0</inkml:trace>
  <inkml:trace contextRef="#ctx0" brushRef="#br0" timeOffset="75507">18247 8242 8191,'-7'-12'0,"-7"14"5063,5 7-5063,-1 7 2818,12-3-2818,9-6 1719,2 0-1719,17 1 6784,-9 0-6784,5 2 0,-17 3 0,-12 7 0,-4-1 0,-5 1 0,-2-9 0,4-6 0,1-3 0,5-2 0</inkml:trace>
  <inkml:trace contextRef="#ctx0" brushRef="#br0" timeOffset="75653">18338 8241 8191,'9'-2'0,"24"-3"4719,-8-2-4719,26-7 2860,-15-4-2860,-7 3 0,-12 1 0,-13 10 0</inkml:trace>
  <inkml:trace contextRef="#ctx0" brushRef="#br0" timeOffset="75831">18520 7939 8191,'-11'7'0,"-1"17"4166,9 26-4166,0-16 0,1 3 0,2 12 0,0 0 0,0-8 0,0-2 0,0 0 0,0-3 0,0 0 0,0-14 0,0-18 0</inkml:trace>
  <inkml:trace contextRef="#ctx0" brushRef="#br0" timeOffset="77622">13573 6596 8191,'-14'2'0,"26"3"4688,37-15-4688,5 6 0,-17-6 0,0-2 2863,3-2-2863,-12 0 0,-13 6 0,-11 4 0</inkml:trace>
  <inkml:trace contextRef="#ctx0" brushRef="#br0" timeOffset="78056">13752 6388 24575,'-2'45'0,"2"10"0,3-18 0,0 2 0,-1 0 0,1 0 0,-1-3 0,0-2 0,2 19 0,5-25 0,-4-12 0,-1-12 0</inkml:trace>
  <inkml:trace contextRef="#ctx0" brushRef="#br0" timeOffset="78439">13951 6672 8191,'-4'9'0,"5"10"5063,-2 10-5063,4 4 2818,-3-5-2818,8-10 1719,-1-21-1719,14-13 6784,0-17-6784,1-3 0,0 7 0,-5 16 0,-3 16 0,-1 22 0,-3 2 0,0 5 0,-1-14 0,1-10 0,-1-10 0,8-15 0,-3-6 0,3-5 0,-2-2 0,-11 19 0,3-3 0</inkml:trace>
  <inkml:trace contextRef="#ctx0" brushRef="#br0" timeOffset="78731">14297 6651 24575,'-11'10'0,"5"8"0,8 1 0,4 1 0,14-12 0,8-8 0,19-15 0,-3-9 0,-10-1 0,-17 2 0,-20 7 0,-12 3 0,-8 0 0,-9 5 0,7 4 0,9 4 0,8 0 0</inkml:trace>
  <inkml:trace contextRef="#ctx0" brushRef="#br0" timeOffset="78956">14977 6591 8191,'-26'-2'0,"24"-6"5063,12 3-5063,22-2 704,0 4 1,-14 2-1,-4-3 1</inkml:trace>
  <inkml:trace contextRef="#ctx0" brushRef="#br0" timeOffset="79297">15199 6482 8191,'-12'0'0,"-2"3"5063,-3 2-5063,0 13 2818,3-2-2818,5 8 1719,6-10-1719,18 1 6784,4-9-6784,20 5 0,-12-10 0,-1 7 0,-17-3 0,-7 4 0,-5 4 0,-5 0 0,-1 4 0,-8 3 0,5-7 0,1-2 0,7-9 0</inkml:trace>
  <inkml:trace contextRef="#ctx0" brushRef="#br0" timeOffset="79447">15446 6470 8191,'0'13'0,"0"10"5063,-4-1-5063,4 10 2818,-4-11-2818,8-4 0,-3-12 0,3-3 0</inkml:trace>
  <inkml:trace contextRef="#ctx0" brushRef="#br0" timeOffset="79565">15513 6273 8191,'-6'-5'0,"3"9"0,-1-2 0,4 5 0</inkml:trace>
  <inkml:trace contextRef="#ctx0" brushRef="#br0" timeOffset="79973">15742 6422 8191,'-13'-8'0,"3"1"5063,-12-3-5063,3 16 2818,-8 3-2818,5 25 0,0 10 1719,8-3-1719,8-6 6784,11-20-6784,28-20 0,5-16 0,-10 4 0,1-3 0,-5-3 0,-1-1 0,-3-4 0,-2-2 0,-2-1 0,-2-1-416,-6 0 0,0 1 416,0-1 0,-1 2 0,-4-6 0,-6 28 0,-6 35 0,3-1 0,-1 3 0,1 5 0,2 1-421,4 0 1,3 0 420,-1-3 0,5-2 321,8-6 1,3-4-322,21 4 0,14-11 0,-26-13 0,1 0 0</inkml:trace>
  <inkml:trace contextRef="#ctx0" brushRef="#br0" timeOffset="80110">16070 6491 8191,'-13'-3'0,"3"3"5063,-2 5-5063,4 5 2818,5 0-2818,9 4 1719,12-9-1719,27 0 0,-22-5 0,11 0 0</inkml:trace>
  <inkml:trace contextRef="#ctx0" brushRef="#br0" timeOffset="80456">16472 6466 8191,'-25'-2'0,"-6"1"5063,6 2-5063,-3 10 2818,0 6-2818,11 11 1719,6 0-1719,11-6 6784,5-7-6784,14-18 0,5-12 0,7-11 0,1-12 0,-17 16 0,-1-5 0,1-10 0,-1-6 0,-1 1 0,0-4 0,-1 1 0,0 4 0,-1-2 0,-3 8 0,-2-5 0,-2 47 0,-9 43 0,2-13 0,-1 4-756,1 5 0,0 1 756,2-7 0,1-2 0,1-6 0,2-4 0,2-4 0,-1-10 0</inkml:trace>
  <inkml:trace contextRef="#ctx0" brushRef="#br0" timeOffset="81031">17294 6405 24575,'39'0'0,"7"-10"0,-16 5 0,2-2 0,2-3 0,1-1-884,1 1 1,-2-1 883,-5 1 0,-3 1 143,7-6 0,-19 7 0,-12 4 0</inkml:trace>
  <inkml:trace contextRef="#ctx0" brushRef="#br0" timeOffset="81425">17622 6070 8191,'-7'10'0,"-2"8"5063,-4 27-5063,3-11 0,-1 2 0,-1 7 0,0 1 908,-3 2 0,2-1-908,3-9 0,3-2 1744,0 19-1744,11-24 6300,9-11-6300,11-12 0,1-4 0,7-5 1288,0-5-1288,6-6 0,-6-12 0,8 1 173,-18-2-173,-2 5 0,-14 9 0,-11 4 0,-1 9 0,-8 8 0,9 6 0,0 3 0,9-4 0,11 0 0,-7-9 0,6 0 0</inkml:trace>
  <inkml:trace contextRef="#ctx0" brushRef="#br0" timeOffset="81722">18110 6346 8191,'-10'-2'0,"-1"2"5063,-9 11-5063,7 2 2818,1 7-2818,14-6 1719,6-3-1719,19-3 0,13-4 0,15 5 6784,-7-5-6784,-13 6 0,-23 2 0,-12-2 0,-9 6 0,0-6 0,-5 3 0,4-5 0,2-3 0,4-3 0</inkml:trace>
  <inkml:trace contextRef="#ctx0" brushRef="#br0" timeOffset="81864">18250 6433 8191,'32'-4'0,"7"-1"4847,-6-3-4847,6-4 2845,-18 5-2845,-4-5 0,-12 9 0,-3-1 0</inkml:trace>
  <inkml:trace contextRef="#ctx0" brushRef="#br0" timeOffset="82056">18432 6086 8285,'-6'2'0,"-2"18"4283,-2 23-4283,7-4 0,1 5 0,-3-1 0,0 2 0,2 4 0,0 0 0,0-13 0,0-3 0,-5 14 724,4-10 1,1-26-1,-1 3 1</inkml:trace>
  <inkml:trace contextRef="#ctx0" brushRef="#br0" timeOffset="83565">8135 10179 8191,'-9'2'0,"0"-2"5063,12 0-5063,-1-5 2818,17-9-2818,4-9 0,-3-1 0,0-3 859,2-2 1,0-3-860,4-7 0,-2-2 0,-6 5 0,-1 1 3392,0-1 0,-3 2-3392,0-8 0,-15 24 0,-3 40 0,-13 29 0,15-16 0,3 0 0,-1-6 0,3-1 0,21 21 0,7-36 0,20-21 0,-24-6 0,-2-5 0,3-4 0,-2-2 0,-6 0 0,-3-1 0,7-22 0,-15 7 0,-6 13 0,-8 34 0,2 16 0,8 31 0,10-5 0,-3-16 0,0-11 0</inkml:trace>
  <inkml:trace contextRef="#ctx0" brushRef="#br0" timeOffset="84749">9046 10038 24575,'0'5'0,"1"-1"0,-7 19 0,5-1 0,-6 9 0,6-5 0,-4-6 0,8-16 0,9-22 0,8-18 0,-3 9 0,1-3 0,0-7 0,3-1 0,3 8 0,3 0 0,0 2 0,3-2 0,1 3 0,10 2 0,-1 9 0,0 18 0,-18 8 0,-14-5 0</inkml:trace>
  <inkml:trace contextRef="#ctx0" brushRef="#br0" timeOffset="85491">10310 9587 8191,'-10'3'0,"2"1"5063,-9-1-5063,-9 12 0,-21 5 0,19-6 0,-1 2 1409,-2-1 0,1 0-1409,-17 9 1719,21-6-1719,13-6 6784,16-3-6784,7 1 0,17 4 0,6 5 0,-4-6 0,2 0 0,-3 2 0,1 0 0,2 0 0,-1 0 0,17 9 0,-16-7 0,-15-10 0,-8-4 0</inkml:trace>
  <inkml:trace contextRef="#ctx0" brushRef="#br0" timeOffset="86458">11085 10040 8191,'5'-5'0,"8"-6"4958,5-15-4958,20-14 0,-19 12 0,0-2 0,9-3 0,-1-2 0,-3-7 0,-1-1 665,1-1 1,-2 1-666,-5 4 0,-1 0 817,-5 7 1,-1 3-818,0-6 5954,-15 40-5954,3 24 0,-3 0 0,2 3 51,5-3 1,4-1-52,0 1 0,2-3 1926,11 2-1926,16-15 477,-5-24-477,11-13 0,-8-9 0,-6-2 0,-9 0 0,-7 4 0,-6 5 0,-2 31 0,-6 7 0,2 33 0,5-5 0,-1-15 0,5-4 0</inkml:trace>
  <inkml:trace contextRef="#ctx0" brushRef="#br0" timeOffset="86773">11817 9718 8191,'-2'-5'0,"-5"21"5063,-3 10-5063,0 14 2818,11-8-2818,8-11 1719,12-12-1719,11-12 6784,2-6-6784,-3-6 0,-12-1 0,-13 1 0,-10-2 0,-5 0 0,-14-5 0,7 8 0,-7 1 0,14 11 0,5 2 0</inkml:trace>
  <inkml:trace contextRef="#ctx0" brushRef="#br0" timeOffset="88922">11827 9581 8191,'-13'-2'0,"0"4"5063,8 4-5063,1 5 2818,4 20-2818,0 9 0,0 14 0,-2-20 0,-1 0 0,2-5 0,1-1 859,-1 3 1,1-2-860,3 1 0,2-9 0,-3-17 0</inkml:trace>
  <inkml:trace contextRef="#ctx0" brushRef="#br0" timeOffset="89772">11714 8570 8191,'5'2'0,"0"10"5063,1 14-5063,2 12 2818,1 2-2818,0-6 0,3 2 429,-7-20 1,-1-1 0,-2-11 0</inkml:trace>
  <inkml:trace contextRef="#ctx0" brushRef="#br0" timeOffset="92439">12954 8022 8191,'-13'4'0,"0"-2"5063,16 1-5063,2 0 2818,32 9-2818,11 2 0,-20-3 0,1 2 538,6 5 1,-2 1-539,-10-2 0,-2 1 3014,4 6 1,-4 1-3015,3 18 0,-15 4 0,-8-14 0,-10 4 0,-5-15 0,0-1 0,-9 2 938,5-10-938,4 3 459,6-6-459,6-1 0,4 3 0,1 2 0,4-1 0,1-2 0,4-2 0,-2-6 0,3 3 0,-4-9 0,-21 15 0,0 6 0,-15 13 0,10-4 0,7-3 0,8-10 0,8-1 0,12-4 0,14 1 0,1-2 0,6 4 0,-5 6 0,-8-3 0,3 10 0,-16-10 0,1 12 0,-10 4 0,-5 9 0,-4 14 0,0-24 0,0 1 0,-3 4 0,0 0 0,-2 0 0,-1-1 0,-2 4 0,-2-1-713,-3-1 0,-1-1 713,0-1 0,0-2-301,-1-2 1,-1-2 300,-1-7 0,0-3-45,-14 9 45,4-13 0,2-11 0,11-6 344,-4-6 1,13 5-1,3-1 1</inkml:trace>
  <inkml:trace contextRef="#ctx0" brushRef="#br0" timeOffset="100781">5500 12121 8191,'-1'-3'0,"9"1"4379,24-3-4379,0 0 0,6-2 0,-2 0 0,3-1 0,1-1 0,7-2 0,1 1 0,1-1 0,0 0 0,0 0 0,-1 1 312,-1 0 1,-2 2-1,-1 1-312,12-1 0,-5 3 0,-22 2 0,-3 1 0,8 2 0</inkml:trace>
  <inkml:trace contextRef="#ctx0" brushRef="#br0" timeOffset="101108">6001 12133 8191,'-13'2'0,"11"13"4372,-5 25-4372,6-7 0,0 4 0,-3 14 0,-4 4 0,1-11 0,-2 2 0,0 0 100,-1 2 0,-2 1 0,2 0-100,0 2 0,1 0 0,1-2 0,0 9 0,2-6 0,3-16 0,2-5 0,6-4 0</inkml:trace>
  <inkml:trace contextRef="#ctx0" brushRef="#br0" timeOffset="101998">6307 12477 24575,'32'-16'0,"-9"8"0,20-9 0,-16 10 0,-3 2 0,-10 1 0</inkml:trace>
  <inkml:trace contextRef="#ctx0" brushRef="#br0" timeOffset="102509">7121 12417 8191,'-54'4'0,"6"1"4507,-5 9-4507,6 5 2884,16 0-2884,9 3 1786,27-2-1786,12-6 0,31 2 0,2-2 0,-1-2 0,-20 12 6575,-24-7-6575,-13 13 632,-13-7-632,-7 7 0,-9-2 0,2-5 0,7-9 0,8-11 0,11-4 0,5-3 0</inkml:trace>
  <inkml:trace contextRef="#ctx0" brushRef="#br0" timeOffset="102701">7247 12469 8191,'30'-11'0,"-11"-1"5063,25-12-5063,-15 8 2818,-8 6-2818,0-1 0,-16 7 0,0-4 0</inkml:trace>
  <inkml:trace contextRef="#ctx0" brushRef="#br0" timeOffset="102893">7358 12225 8191,'-13'10'0,"4"10"5063,0 22-5063,4-15 0,-1 2 0,0 12 0,0 1 869,-3-2 1,2-2-870,2 2 0,4-3 1862,6 14-1862,12-21 0,-3-19 0,0-11 0</inkml:trace>
  <inkml:trace contextRef="#ctx0" brushRef="#br0" timeOffset="103181">7528 12509 8191,'-13'-3'0,"0"6"4969,-9 15-4969,-2 12 2830,6 0-2830,9-4 1730,15-15-1730,8-9 6749,12-12-6749,0-3 106,8-8-106,-12 8 0,-3 7 0,-12 6 0,-1 7 0,-1 6 0,12 0 0,-7-4 0,5-2 0,-11-7 0</inkml:trace>
  <inkml:trace contextRef="#ctx0" brushRef="#br0" timeOffset="103323">7667 12545 8191,'2'-7'0,"17"-5"5063,10-8-5063,17 1 0,-24 4 0,-2 7 0</inkml:trace>
  <inkml:trace contextRef="#ctx0" brushRef="#br0" timeOffset="103501">7799 12267 8191,'-7'13'0,"-3"20"4139,7 15-4139,-2-10 0,0 1 0,2-3 0,0-1 0,0 1 0,0-4 2922,-2 5-2922,13-13 0,-6-20 0,6-1 0</inkml:trace>
  <inkml:trace contextRef="#ctx0" brushRef="#br0" timeOffset="103998">8115 12427 8191,'-14'15'0,"-4"4"5063,-3 0-5063,3 2 2818,2-5-2818,10-3 1719,6-8-1719,5-1 6784,4-2-6784,-2 2 0,-5 3 0,-4 0 0,-1-3 0,-1-2 0</inkml:trace>
  <inkml:trace contextRef="#ctx0" brushRef="#br0" timeOffset="104166">8110 12321 8191,'-17'3'0,"10"3"5063,7 0-5063,25 8 0,-13-7 0,9 1 0</inkml:trace>
  <inkml:trace contextRef="#ctx0" brushRef="#br0" timeOffset="104431">8327 12410 8191,'-9'4'0,"-3"1"5063,-5 8-5063,3-3 2818,2 5-2818,8-6 1719,8 0-1719,5-1 6784,4-1-6784,-1 3 0,1 3 0,-9 0 0,-3 0 0,-6-5 0,-11 8 0,2-7 0,2 2 0,4-8 0</inkml:trace>
  <inkml:trace contextRef="#ctx0" brushRef="#br0" timeOffset="104590">8363 12388 24575,'15'-2'0,"14"-5"0,4-2 0,14-5 0,-14-2 0,-7-1 0,-18 10 0,-6-1 0</inkml:trace>
  <inkml:trace contextRef="#ctx0" brushRef="#br0" timeOffset="104774">8514 12081 24575,'-9'23'0,"-3"16"0,6 16 0,3-21 0,0 1 0,-2 1 0,1-2 0,3 21 0,0-10 0,6-24 0,-1-5 0,0-12 0</inkml:trace>
  <inkml:trace contextRef="#ctx0" brushRef="#br0" timeOffset="104898">8567 12456 8191,'2'6'0,"0"5"5063,-4-1-5063,0 2 0,-1-7 0,1-1 0</inkml:trace>
  <inkml:trace contextRef="#ctx0" brushRef="#br0" timeOffset="105031">8680 12338 8191,'-14'-3'0,"9"4"1265,10 5 1,1 0 0,1-1 0</inkml:trace>
  <inkml:trace contextRef="#ctx0" brushRef="#br0" timeOffset="105223">8826 12403 9483,'-10'5'0,"2"2"5116,-6 4-5116,4 2 2619,3 11-2619,5-5 1544,10 11-1544,12-7 0,19-5 0,-11-15 0,1-4 0,3-3 0,-1-3 0,18-8 0,-20 5 0,-22 8 0</inkml:trace>
  <inkml:trace contextRef="#ctx0" brushRef="#br0" timeOffset="105757">10302 12137 8191,'-9'2'0,"6"-7"0,0 3 0,5-6 0</inkml:trace>
  <inkml:trace contextRef="#ctx0" brushRef="#br0" timeOffset="105914">10338 12368 8191,'-4'5'0,"11"-6"1265,-5-4 1,6-1 0,-4 2 0</inkml:trace>
  <inkml:trace contextRef="#ctx0" brushRef="#br0" timeOffset="107898">12232 12444 24575,'-1'5'0,"5"-3"0,23-15 0,15-12 0,-17 7 0,0 0-576,5-2 1,-2-2 575,-7 1 0,-1-2 0,3-2 0,-1-2 0,-5-6 0,-2-3-998,6-6 1,-3-2 997,-4-3 0,-4 1-423,0 2 0,-3 3 423,-2-14 0,-8 40 0,-3 58 0,5-8 0,2 3 0,1 14 0,3 3-403,4-4 1,5-3 402,0-9 0,3-4 0,-2-7 0,3-8 1942,29-11-1942,-1-32 0,-19 2 0,-2-3 452,-4-4 0,-4-3-452,-2 3 0,-4 0 0,-2-3 0,-3 2 0,-1-13 0,-2 7 0,-4 41 1814,-1 29-1814,4-5 0,1 3 0,1 5 0,3 0-706,3 4 0,2-1 706,2-4 0,-1-2 0,6 12 0,-5-20 0</inkml:trace>
  <inkml:trace contextRef="#ctx0" brushRef="#br0" timeOffset="109080">13331 12242 24575,'-5'8'0,"1"8"0,9 22 0,-4 4 0,4 11 0,-5-19 0,10-22 0,11-30 0,-4-6 0,1-4 0,0 2 0,0 0 0,2-2 0,0 2 0,11-5 0,3 21 0,11 8 0,-24 7 0,6-1 0</inkml:trace>
  <inkml:trace contextRef="#ctx0" brushRef="#br0" timeOffset="109342">14132 12217 8191,'6'-5'0,"7"-3"1265,30-8 1,-22 7 0,6 0 0</inkml:trace>
  <inkml:trace contextRef="#ctx0" brushRef="#br0" timeOffset="109965">14561 12417 8191,'5'-2'0,"7"-12"5063,21-15-5063,-10 8 0,2-3 0,2-5 0,1-2 523,3-5 0,0-3-523,-4-3 0,-2-3 0,-1-4 0,-1-1 0,-5 3 0,-2 1 0,-3-1 0,-3 3 1941,2-9-1941,-10 22 6017,-7 55-6017,-8 27 0,6-10 0,2 3 0,-2 2 0,2 1 0,6-4 0,2-2 0,7 12 0,15-25 0,13-36 0,1-19 0,-16 9 0,-1-4 0,-6-1 0,-3-2 0,10-22 0,-6 7 2317,-7 11-2317,-4 18 0,-11 22 0,-2 18 0,-2 24 0,5-25 0,3 0 0,2 4 0,1-2 0,0 2 0,6-11 0</inkml:trace>
  <inkml:trace contextRef="#ctx0" brushRef="#br0" timeOffset="110341">15387 12128 8215,'-6'16'0,"-1"11"4985,-2 13-4985,0 6 2825,4-6-2825,2-11 1726,8-16-1726,12-17 6734,7-12-6734,15-7 0,-3 8 90,-8 6-90,-8 18 0,-18 11 0,-2 12 0,-12 1 0,-4 2 0,-5-8 0,-6-6 0,-8-5 0,-12-17 0,-8-6 0,21-4 0,7 1 0</inkml:trace>
  <inkml:trace contextRef="#ctx0" brushRef="#br0" timeOffset="110947">11996 12978 24575,'10'-5'0,"8"-2"0,27-1 0,-7 3 0,7 0-1310,-1 0 0,3 1 0,5 1 1310,-2 0 0,4 2 0,2-1 0,1 1-1027,-11-1 1,1 0-1,1 0 1,1-1-1,1 1 1,0 0 1026,-2 1 0,2 0 0,0 0 0,0 0 0,1 0 0,1 0 0,-1-1 0,-2 1 0,1-1 0,0 0 0,0 0 0,1 0 0,-1 0 0,1 0 0,-1 0-270,0 1 0,1 0 1,-1 0-1,0 0 0,1 0 1,-1 0-1,1 0 0,0 0 270,3 0 0,0 0 0,0 0 0,1 0 0,-1 0 0,0 0 0,0 0 0,-1 1-265,2 1 1,0-1 0,0 2-1,-1-1 1,-1 0 0,1 0 0,-1-1 264,0 0 0,-1 0 0,0-1 0,0 0 0,-1 0 0,-1 0 0,-1 1-257,2 0 0,-1 1 0,0 0 0,-2 1 0,0-2 0,-2 0 257,12-1 0,-2 0 0,-1-1 0,-3 0 0,4 2 0,-3 0 0,-5 0 1199,-2 0 0,-9 0-1199,-8 3 896,-38-6 1,-2 5-1,-3-6 1</inkml:trace>
  <inkml:trace contextRef="#ctx0" brushRef="#br0" timeOffset="112139">13562 13304 8191,'-6'-2'0,"-13"-4"5063,-3 8-5063,-18 4 0,0 12 956,12-4 1,1 2-957,0 4 0,1 2 785,-2 2 1,3 0-786,-4 13 6262,15-8-6262,36-12 0,8-7 0,16 8 0,7-3 0,-9 8 0,-5 3 1147,-24 4-1147,-22 9 0,-12 1 0,-13 2-62,-5-4 62,1-12 0,4-12 0,16-14 0,8-2 0,8-6 0</inkml:trace>
  <inkml:trace contextRef="#ctx0" brushRef="#br0" timeOffset="112331">13722 13450 8191,'-2'9'0,"1"16"4819,-1 12-4819,-2 18 0,-1-1 2848,-1 0-2848,4-25 437,2-3 0,2-21 1,-2-1-1</inkml:trace>
  <inkml:trace contextRef="#ctx0" brushRef="#br0" timeOffset="112539">13732 13361 8191,'-10'7'0,"11"-3"5063,31-1-5063,22-3 0,-23-2 0,1-1 1117,3 0 1,-1 0-1118,-2 0 0,-2 0 0,2-2 0,-11 5 0</inkml:trace>
  <inkml:trace contextRef="#ctx0" brushRef="#br0" timeOffset="112739">13793 13576 8191,'9'0'0,"17"-8"4872,10-3-4872,13-4 0,-3 5 710,-14 3 1,-16 7-1,-8-3 1</inkml:trace>
  <inkml:trace contextRef="#ctx0" brushRef="#br0" timeOffset="112973">13687 13837 8191,'-14'14'0,"15"0"5063,1-5-5063,28-7 0,10-5 0,-10-4 0,1-1 719,7-3 1,1-1-720,3-2 0,0 0 0,1-1 0,-1 1 0,1-1 0,-3 3 0,2-1 0,-8 4 0</inkml:trace>
  <inkml:trace contextRef="#ctx0" brushRef="#br0" timeOffset="114673">21811 6502 24575,'0'9'0,"0"4"0,4 13 0,1 8 0,3-1 0,7 1 0,11-24 0,24-9 0,-16-8 0,2-4-1077,3-4 0,1-4 1077,6-3 0,0-2 0,-6 0 0,1 1 0,5 0 0,0 4 0,-6 7 0,-1 6 0,0 6 0,-2 5 0,-5 3 0,-2 4 0,-3 7 0,-4 2 0,10 11 0,-13 2 0,-13-10 0,-9-11 0,-1-8 0,4-17 2154,7-23-2154,15-2 0,-5 13 0,4 3 0,22 1 0,-14 13 0,0 5 0,18 11 0,1 10-477,-7 5 477,-5 4-14,-2-6 14,-1-4 0,5-10 0,7-13 0,-16 0 0,2-2-868,5-6 1,2-1 867,3 2 0,0 0 0,4-4 0,0-1 0,-5 1 0,-3-1 0,-4 1 0,-3-1 0,7-13 0,-20 12 436,-17 7-436,-6 6 0,0 3 0,1 2 0</inkml:trace>
  <inkml:trace contextRef="#ctx0" brushRef="#br0" timeOffset="115265">22554 7072 8191,'-13'-3'0,"0"4"5063,-4 5-5063,-3 8 2818,4 1-2818,-6 8 1719,9-5-1719,3-1 6784,9-7-6784,12 0 0,15-3 0,4 12 0,5-1 0,-16 11 0,-12-1 0,-15 4 0,-8-4 0,2-3 0,-6-8 0,5-8 0,4-8 0,3-2 0,6-3 0</inkml:trace>
  <inkml:trace contextRef="#ctx0" brushRef="#br0" timeOffset="115431">22804 6945 8191,'5'13'0,"-4"0"5063,-5 17-5063,0-3 2818,0 12-2818,4-14 429,2-5 1,-2-12 0,2-4 0</inkml:trace>
  <inkml:trace contextRef="#ctx0" brushRef="#br0" timeOffset="115589">22770 7014 24575,'3'-15'0,"23"-7"0,13 7 0,-12 4 0,1 3 0,19 6 0,-19 0 0,-13 6 0,-11-2 0</inkml:trace>
  <inkml:trace contextRef="#ctx0" brushRef="#br0" timeOffset="115774">22817 7146 24575,'46'-15'0,"-6"2"0,-8 8 0,-16 2 0,-8 3 0</inkml:trace>
  <inkml:trace contextRef="#ctx0" brushRef="#br0" timeOffset="115950">22884 7212 8191,'18'-1'0,"6"-2"4741,23-11-4741,-7 4 0,5-7 0,-26 11 0,2-2 0</inkml:trace>
  <inkml:trace contextRef="#ctx0" brushRef="#br0" timeOffset="117298">24440 3447 8191,'5'5'0,"-1"9"5063,-1 11-5063,11 14 0,9-7 0,0-16 0,4-4 0,11-5 0,3-5 0,9-7 0,2-3 435,2-2 1,0-5-436,-4-6 0,-1-3 0,-3 3 0,-2 0 471,-2-4 1,-3-1-472,-5 4 0,-2 2 5435,12-8-5435,-23 8 0,-12 19 0,9 17 2336,-3 13-2336,3 7 0,-5 9 0,-5-12 1736,-1-5-1736,12-12 0,7-21 0,2-7 0,5-4 0,6-4 0,2-2-794,-8 6 1,1-1-1,0 1 794,14-4 0,-2 5-207,-10 5 0,-2 6 207,14 11 0,-27 13 0,-6 15 0,-6 5 0,-1 0 0,0-8 2326,-2-12-2326,5-14 469,9-15-469,2-5 0,3-3 0,10-8 0,4-1 0,-4 4 0,2-1 0,0 1-1154,5-3 1,0 0 0,0 0 1153,-4 2 0,0 1 0,-2 0 0,10-6 0,-5 3 0,3-5 0,-26 17 0,-14 11 0</inkml:trace>
  <inkml:trace contextRef="#ctx0" brushRef="#br0" timeOffset="117934">25350 3995 8191,'1'-4'0,"-2"1"5063,-8 3-5063,-4 3 2818,-7 7-2818,-8 7 1719,-1 4-1719,8-2 6784,12-4-6784,15-5 0,5 1 0,19 7 0,-3-2 0,14 10 0,-19-2 0,-5 0 0,-18 0 0,-8-10 0,-6 0 0,-2-5 0,4-3 0,0-6 0,8-8 0,1 4 0,4-3 0</inkml:trace>
  <inkml:trace contextRef="#ctx0" brushRef="#br0" timeOffset="118114">25563 3972 8191,'2'14'0,"0"2"5063,-8 4-5063,5-1 2818,-3 11-2818,4-15 429,2 4 1,-1-14 0,1-1 0</inkml:trace>
  <inkml:trace contextRef="#ctx0" brushRef="#br0" timeOffset="118281">25544 3975 8191,'-1'-4'0,"18"-1"5063,20-5-5063,11 1 0,-8 3 704,-13 2 1,-19 4-1,-4 0 1</inkml:trace>
  <inkml:trace contextRef="#ctx0" brushRef="#br0" timeOffset="118456">25551 4119 8191,'12'2'0,"4"-6"5063,16-5-5063,-7-2 0,-9 7 0,-9 2 0</inkml:trace>
  <inkml:trace contextRef="#ctx0" brushRef="#br0" timeOffset="118616">25577 4182 8191,'-7'12'0,"11"-2"5063,8-11-5063,20-5 2818,2-4-2818,4-6 429,-13 8 1,-9 0 0,-8 6 0</inkml:trace>
  <inkml:trace contextRef="#ctx0" brushRef="#br0" timeOffset="124565">17038 11508 24575,'30'-1'0,"0"0"0,10 3 0,3 2 0,6-4 0,3 2 0,-12 4 0,1 2 0,-1 1-2989,15 2 0,-2 2 2989,-2 6 0,-2 2 0,-11-2 0,-4 1 884,-9-4 0,-4 0-884,3 18 963,-19-15-963,-7 1 0,-9-1 0,-14 0 3247,-12 8-3247,12-13 0,-3 1 0,-5 2 0,-2 2-1018,-5 3 0,0 1 1018,0 2 0,0 1 0,1 1 0,4 2-217,12-3 1,3-1 216,-6 19 0,20-12 0,14-14 0,17-5 0,22-15 0,-16 0 0,1-2 0,6-6 0,0-2 0,-2-1 0,-2-1 994,1-2 0,-2 0-994,5-5 481,-14 6-481,-25 11 0,-18 11 0,-24 15 0,16 1 0,-1 3 0,-9 6 0,-1 3-1211,7 6 1,3 4 1210,-1-1 0,6-1 0,11-4 0,4 0-282,3 0 1,5-3 281,13-6 0,5-2 0,3-1 0,3-1 0,8 2 0,3-2 0,1-3 0,1 0 0,0 4 0,-1 1-634,-1-3 1,-3 1 633,-5 2 0,-5 1 0,-5-4 0,-6 2 0,-15 8 0,-8 0 0,-1-8 0,-5 0 0,-20 9 0,-8-2-649,12-13 1,-3-2-1,-2 0 649,2 0 0,-1 0 0,-2 0 0,0-1 0,-2 0 0,-1 0 0,0-2 0,1-1-306,-8 4 1,0-1 0,3-6 305,-5-9 0,7-5 0,1-5 0,30-20 0</inkml:trace>
  <inkml:trace contextRef="#ctx0" brushRef="#br0" timeOffset="127731">18948 15627 8191,'9'-2'0,"0"0"5063,11-2-5063,8 3 0,25-2 525,-16 0 0,2 1-525,10-1 0,2-1 0,-12 0 0,2 0 0,0 0 0,4 0 0,0-1 0,1 1 0,2 0 0,0 0 0,1 0 0,3 0 0,0-1 0,2 1 0,0 0 0,2 0 0,0-1-291,-13 2 1,0 0 0,1 0-1,0-1 291,2 0 0,1-1 0,1 0 0,-1 1 0,0 0 0,0 1 0,0-1 0,1 0 0,2-1 0,1-2 0,-1 0 0,2 1 0,1 1 0,2 0 0,-1 0 0,1 0 0,-10 1 0,1 0 0,-1-1 0,1 1 0,0 0 0,2-1 0,0 0 0,0-1 0,1 1 0,-1 1 0,-1 0 0,-1 1 0,1 1 0,0-1 0,0 0 0,1-1 0,0 0 0,0 0 0,0 0 0,-1 0 0,-1 1 0,-1 0 0,0 1 0,1-1 0,0 1-570,1 0 1,1 1-1,0-1 1,0 1 0,0 0 569,-2-1 0,-1 1 0,1 0 0,-1 0 0,0 0 0,1 0 0,-1 1 0,0 0 0,0 0 0,0 1-208,10 0 0,0 1 1,-1-1-1,0 1 208,-1-2 0,0 0 0,-1 0 0,1 1 0,-2 0 0,0 1 0,0-1 0,0 1 0,-2-1 0,1 1 0,-2 0 0,1-1 0,-2-1 0,0 0 0,0 1 0,0-1 0,-2 1 0,1 1 0,-1 0 0,0-1 0,-1-1 0,-1 0 0,1 0 0,-1 0 0,13 0 0,0 0 0,-2 0 153,-3 0 1,0 0-1,-2 0-153,0 0 0,-2 0 0,0 0 463,-3-2 1,-1 0 0,0 0-464,0 0 0,-1 0 0,1 0 631,-5 0 1,0-1 0,0 1-632,0-2 0,0 1 0,-1-1 0,16 1 0,0 0 1324,-3-1 0,0 1-1324,-1 0 0,0 1 0,-1 1 0,1 2 0,4-1 0,1 0 0,-15-2 0,2 0 0,0 0 410,2 0 1,0 0 0,0-1-411,2 0 0,1-2 0,-1 1 0,3 0 0,0 0 0,-1-1 0,-3 1 0,0 0 0,-1 0 0,0 1 0,0 1 0,-1 0 191,-4 1 1,0 1 0,-1 1-192,1 1 0,0 0 0,-1 1 0,14 0 0,-1 0 336,0 0 1,-2 0-337,-5-3 0,-3 0 61,-8 0 1,-1 0-62,22 0 0,-28 0 0,-11 0 0</inkml:trace>
  <inkml:trace contextRef="#ctx0" brushRef="#br0" timeOffset="129206">27138 15320 8191,'-13'-4'0,"12"-3"5063,3 6-5063,10-4 2818,-3 3-2818,0 0 1719,4 2-1719,7-4 6784,18 3-6784,-9-3 0,4-1 0,4 2 0,3 0-204,8-2 1,2-2 203,-13 3 0,1 0 0,0 0-1004,0 0 1,1 0 0,0 0 1003,6 0 0,0 0 0,0 0 0,-2 0 0,0 0 0,0 0 0,4-1 0,1 1 0,0 0 0,0 2 0,0 0 0,1-1-1070,-1 0 1,0-2 0,0 2 1069,0 2 0,0 2 0,-1-2 0,-2-2 0,0-1 0,1 0 0,2 1 0,-1 1 0,1 0 0,-4-2 0,-1-1 0,1 1-127,-1 2 1,-1 0-1,1 0 127,-3 0 0,0 0 0,-1 0 0,15-1 0,0 1-595,-14 1 0,0 1 0,0 0 595,-2-2 0,0 0 0,0 0 0,2 0 0,1 1 0,-1-1 0,1 0 0,-1 0 0,1-1 0,-1-1 0,1 0 0,-1 0 0,-2 0 0,0 0 0,0 0 0,0 0 0,-1 0 0,1 0 0,0 0 0,-1 0 0,1 0 0,0 0 0,0-1 0,0 2 0,3 0 0,-1 1 0,1 0 0,-3 0 0,0 0 0,0 1 0,2-1 0,0 0 0,0 0 982,11 2 1,-1-1-983,2-2 0,0 0 0,-2 3 0,-2 0 705,2 0 1,0 0-706,-4 0 0,1 0 0,1 0 0,0 0 0,-9 3 0,0-1-262,3-1 0,-1 0 262,-6 1 0,0 0 1229,-4-1 0,-1-2-1229,10 1 121,-10 0-121,-24 0 0,0 0 0,-10 0 0</inkml:trace>
  <inkml:trace contextRef="#ctx0" brushRef="#br0" timeOffset="131289">18986 15176 8191,'9'5'0,"0"-3"5063,10-4-5063,3 2 2818,10-8-2818,6 3 0,2-8 0,0 0 0,5-1 1329,2-3-1329,-20 9 0,1 0 0,-1-4 0,1 0 0,-1 2 0,-1 0 0,20-17 0,-19 14 0,0 1 0,0-1 0,0 1 0,4-3 0,0 0 2669,-1 2 0,1 0-2669,4-5 0,0-1 0,0-1 0,1 1 0,0-1 0,0 1 0,-4 0 0,-1 1 0,-1 3 0,0 0 0,-3 0 0,0 0-376,1 1 1,-1-1 375,1-2 0,-1-1 0,-3 3 0,-1 0 0,3-3 0,-1-3 0,3-2 0,1-1 0,3-2 0,2 0 0,0-4 0,0-1 0,0 3 0,-1 1-440,-3-1 0,-1 1 440,-1 0 0,-1-1 0,3 1 0,-1 0 0,-1-3 0,0 0 0,7-1 0,2-1 0,-2-4 0,0-1 0,-8 11 0,1 1 0,-1-2-316,0-2 1,-1-1 0,0 0 315,9-11 0,0-1 0,-3-1 0,0-1 0,0 0 0,0 0-800,-2 0 1,-1 0 799,-7 12 0,0 1 0,0-2 0,-2 0 0,-1-1 0,1 0 0,2 0 0,0 0 0,0 0-747,-1-4 1,-1-1-1,1 0 747,1 0 0,1 0 0,-1-1 0,-1 2 0,-1-1 0,0-1 0,1-1 0,-1 0 0,1 1 0,-1 3 0,1 0 0,-2 0 0,0-1 0,0 0 0,-1 0 0,0 1 0,-1 2 0,1-1-288,5-14 0,0 1 288,1-1 0,-1 2 226,-8 10 0,-1 4 0,7-12 0,-17 26 1</inkml:trace>
  <inkml:trace contextRef="#ctx0" brushRef="#br0" timeOffset="133422">22174 12038 8191,'-4'-2'0,"4"-5"5063,3-6-5063,8-11 0,9-8 0,2-8 1026,-10 14 1,1-1-1027,1 0 0,0-1 0,-1-5 0,1-2 0,4 0 0,2-1 333,-1-5 0,1-2-333,3-3 0,1-1 0,-6 14 0,2-1 0,0 0 0,0 0 0,0 0 0,1 0 1091,2-1 1,2 1 0,0 1-1092,0 0 0,2 1 0,-1 0 0,-1-1 0,0 1 0,-1 0 0,-2 1 0,0 2 0,0-1 0,10-14 0,-1 1 0,-5 3 0,0 0 0,2-3 0,2-1 0,-2 1 0,2-2 0,-9 14 0,1-1 0,0 0 0,2-2 0,0-1 0,1 1 0,-3 3 0,0 1 0,1 0 0,0 1 0,0-1 0,0 2 0,5-9 0,0 2-635,-1 4 0,0 1 635,1-2 0,-1 0 0,-3 5 0,0 0 352,0-2 0,-1 0-352,0 3 0,1 0 0,0-3 0,0 0-137,3-2 0,1 1 137,4-1 0,2 0 0,0-2 0,2-1 0,4 1 0,1 1 0,0 2 0,-1 1 761,-5 0 0,-1 3-761,-9 10 0,-2 2 1449,6-7-1449,-13 12 0,-2 7 0,3-3 2047,6 4-2047,3-2 1149,12 3-1149,-5 0 0,6 4 0,-1-3 0,2 7 0,0-4 0,5 5-664,2 0 664,-20-4 0,1 0 0,-1 2 0,1 0 0,25 4 0,-13 5 0,5-2 0,-5 4 0,2 4 0,4-2 0,-4 3 0,-10-4 0,0 1 0,14 8 0,-16-4 0,-2 1 0,9 8 0,-3 4 0,-13-17 0,0-1 0,14 19 0,-11-18 0,1 0 0,14 18 0,-14-18 0,0 0 0,18 14 0,-21-15 0,0 0 0,0 0 0,-1 1 0,1 0 0,0 0 0,-2 2 0,0 0 0,3 1 0,-1-1 0,-2 1 0,0-1 0,0 4 0,1-1 0,1-1 0,1-1 0,-2 2 0,0 0 0,2-2 0,0 1 0,-3 1 0,0 1 0,1-1 0,-1 1 0,4 0 0,-1 1 0,-1 1 0,0 1 0,4-1 0,1 0 0,-2 4 0,0 0-782,0 2 0,0-1 782,0 0 0,-1 1 0,-4 4 0,0 1 0,2 0 0,-1 0 0,-4 0 0,0 0 0,5 6 0,0 0 0,-4-3 0,-1 0-945,2 0 0,1 1 945,-1 2 0,1-1 0,-3-4 0,0-2 0,2 1 0,-1-1 0,-2-4 0,0 0 0,2-2 0,0-1-140,-2 0 1,0 0 139,2-3 0,0 0 0,-3-1 0,-1-1 0,10 21 0,2 0 0,-2-1 1379,4 1-1379,0-5 0,0 4 1220,-5-10-1220,3 9 0,-8-12 0,8 12 550,-7-5-550,7 3 0,-2 2 0,4-6 0,-11-16 0,0 1 0,0-1 0,1-1 0,2 4 0,1-1 0,2 2 0,1-1-623,3 4 1,1-1 622,-1-4 0,0 0 0,4 5 0,-2-1 0,-5-5 0,-1-1 384,1 1 0,-2-1-384,-4-1 0,-2-1 0,15 11 99,-11-6 1,-8-13 0,-7-5 0</inkml:trace>
  <inkml:trace contextRef="#ctx0" brushRef="#br0" timeOffset="135165">27693 13077 8191,'8'4'0,"-1"1"5063,2 2-5063,-1 5 2818,8 2-2818,-3 4 1719,9 5-1719,2 0 0,2 1 0,16 10 5782,-3-1-5782,-14-13 0,1 1 0,3 0 0,-1 0 0,-2 0 0,1-1 0,4 2 0,2-1 0,-1-1 0,0-2 0,0 0 0,1 1 0,2-1 0,-1 1 0,-3-3 0,0 0 0,2 5 0,-1 0 0,-4-5 0,-1-1 0,4 3 0,0 0 0,-7-4 0,0 0 0,3 1 0,-1-1 0,21 14 0,-1 0 0,-5-5 0,4 3 0,-5-7 0,6 8 0,1-8 0,-1 4-444,-19-13 0,0 0 444,0-1 0,0 1 256,-1 2 1,-1 0-257,2-2 0,-2 0 0,11 12 0,2-5 0,-6-1 0,0-4 0,7 5 0,-6-8 912,-1 3-912,-8-6 465,-7 2-465,6 0 0,-4 3 0,5-1 0,-1 0 0,-4-2 0,11 3 0,2-2 0,2 2 0,4 1 0,-6 1 0,0-1 0,6 4 0,2-2 0,7 5 0,-1-1 0,-19-8 0,-1 0 0,23 9 0,-3-1 0,-7-1 0,-14-3 0,5 1 0,-11-3 0,5-1 0,-1 2 0,3-5 0,-1 5 0,5-5 0,-11 1 0,4-3 0,-6 0 0,0 0 0,1-1 0,-1 1 0,6-3 0,-4 2 0,5-2 0,-7 3 0,0 0 0,6 0 0,-4-2 0,11 3 0,-15-6 0,8 5 0,-9-6 0,-1 5 0,3-5 0,-6 4 0,3-1 0,-4 1 0,-4-1 0,-1-1 0</inkml:trace>
  <inkml:trace contextRef="#ctx0" brushRef="#br0" timeOffset="136664">30792 14639 24575,'16'-6'0,"-2"0"0,-5 6 0,0 2 0,4-1 0,-3 1 0,6 0 0,-6-1 0,6 4 0,-6-4 0,6 4 0,-3-2 0,4 3 0,0-3 0,7 3 0,-5-3 0,4 1 0,-5 1 0,5-4 0,2 1 0,7 2 0,0-7 0,0 10 0,13-10 0,-10 6 0,17 1 0,-19-3 0,5 7 0,-12-4 0,4 3 0,-5 0 0,1 0 0,-3 0 0,-6-4 0,0 2 0,0-4 0,-3 3 0,-2-3 0,1 3 0,-3-3 0,6 4 0,-6-5 0,2 3 0,-3-3 0,0 0 0,0 2 0,4 1 0,-3 0 0,6-1 0,-6 0 0,-2-1 0,-4 0 0</inkml:trace>
  <inkml:trace contextRef="#ctx0" brushRef="#br0" timeOffset="138564">24279 15191 24575,'5'10'0,"1"8"0,-3 20 0,1 17-1476,-6-21 0,-1 2 1476,3 2 0,-1 0 72,-4-2 0,1-2-72,6 21 0,-6-24 0,8-17 0</inkml:trace>
  <inkml:trace contextRef="#ctx0" brushRef="#br0" timeOffset="145106">29136 14006 8191,'-6'-6'0,"-1"1"5063,4 4-5063,12 17 2818,-4 19-2818,1-5 0,0 4 0,-5 10 0,-2 3 396,3-10 1,0 1-1,0 2-396,-1 4 0,-1 1 0,0 2 799,0 2 1,1 2 0,-2 0-800,-1 2 0,-1 0 0,1 0 0,0-1 0,-1-2 0,1 1-942,-2 0 0,0-1 1,1-2 941,0-5 0,1-3 0,0 0-390,-4 16 0,0-5 390,4-18 0,0-3 0,-2 6 0,6-29 0</inkml:trace>
  <inkml:trace contextRef="#ctx0" brushRef="#br0" timeOffset="145768">29159 14011 8191,'-9'4'0,"2"-5"5063,0-2-5063,2-10 2818,6-14-2818,-2-19 0,3 15 0,0-1 0,-2-9 0,0-2 512,3 4 0,-1 0-512,-3 7 0,-1 1 1610,2-10 0,-4 25 0,0 12 0</inkml:trace>
  <inkml:trace contextRef="#ctx0" brushRef="#br0" timeOffset="147478">10174 13640 8191,'-10'5'0,"2"0"5063,-4 0-5063,2 5 2818,-8 10-2818,-5 26 0,7-12 0,0 4 0,3 8 0,2 1 184,3 0 0,4-1-184,5-8 0,7-4 0,7-2 0,7-6 2438,5-10 0,6-6-2438,5 1 0,3-6 0,8-9 0,0-4 0,-2 0 0,-1-3 0,4-8 0,-2-1 0,-4 5 0,-3 0 0,-5-3 0,-2 0 0,12-2 0,-27 10 0,-13 16 0,-5 28 0,5 7 0,0-14 0,2 1 0,11 21 0,3-13 1885,0-15-1885,5-6 1374,-2-12-1374,0 1 0,-1-4 0,-7 3 0,-3-3 0,-3 10 0,-14 6 0,-8 16 0,-8 8 0,-8 3 0,8-4 0,2-5 0,7-12 0,6-3 0,4-10 0,4 0 0,3 0 0,19 0 0,4 0 0,-2-7 0,3-4 0,1-2 0,0-4 0,3-4 0,1-3 0,0-6 0,-2-2 0,-5 0 0,-3-2 0,-1-4 0,-3 0 0,2-8 0,-10 8 0,-11 21 0</inkml:trace>
  <inkml:trace contextRef="#ctx0" brushRef="#br0" timeOffset="147998">9044 15451 24575,'-8'29'0,"5"1"0,4-1 0,3 2 0,15 9 0,21-6-931,-12-28 0,1-8 931,4-6 0,-1-6 0,5-7 0,-2-4 0,-5-5 0,-4-1 0,-5 5 0,-3 0 601,-2-11-601,-24 12 0,-15 5 0,-26-3 0,-4 13 0,-2 5 0,21 14 0,18-4 0,12-1 0</inkml:trace>
  <inkml:trace contextRef="#ctx0" brushRef="#br0" timeOffset="148349">9459 15038 8191,'-11'-2'0,"8"10"4348,8 37-4348,5-11 0,2 2 0,-1 4 0,1 0 0,4-1 0,-1-2 0,-5-8 0,0-4 2901,11 1-2901,-8-11 1805,7-23-1805,0-22 0,-4 5 0,2-3 0,1-8 0,1 0 0,0 9 0,0 3 0,7-11 6514,-8 42-6514,-10 19 0,-4 28 0,-3-27 0,0 2 0,-2 5 0,0 0 0,-4 14 204,-1-13 0,1-20 0,0-11 0</inkml:trace>
  <inkml:trace contextRef="#ctx0" brushRef="#br0" timeOffset="148657">10051 15071 8191,'-12'8'0,"-8"4"4869,-8 4-4869,-10 23 2842,13 2-2842,15 4 1743,16-19-1743,27-15 6711,1-9-6711,6 2 219,-12 1-219,-13 14 0,-18 2 0,-7 18 0,-6-6 0,-2 5 0,-1-9 0,5-10 0,-5-8 0,13-9 0,-2-2 0</inkml:trace>
  <inkml:trace contextRef="#ctx0" brushRef="#br0" timeOffset="151039">29127 13580 8191,'-1'-14'0,"-5"0"5063,-4 7-5063,-3 2 2818,4 3-2818,0 6 1719,1 4-1719,0 12 6784,0 19-6784,3-13 0,1 2 0,-2 0 0,2 1 0,2 2 0,2-2 0,-1 4 0,10-8 0,2-20 0,0-11 0,10-15 0,-8-12 0,0 4 0,-12-8 0,-6 22 0,-4-2 0,0 16 0,-5 27 0,8 19 0,4-17 0,3 1 0,6 17 0,10-23 0,4-23 0,-10-1 0,3-6 0</inkml:trace>
  <inkml:trace contextRef="#ctx0" brushRef="#br0" timeOffset="151990">29160 12849 8191,'-4'-5'0,"-1"-1"5063,-4 3-5063,0 1 2818,0 4-2818,-4 20 0,6 4 0,3 4 0,2 6 0,4 1 588,2 1 0,6-2-588,8-6 0,6-6 0,26-10 0,-18-17 0,-1-5 0,0-7 0,-3-4 0,-6-3 0,-5-2 6515,5-20-6515,-26 6 0,-14-1 0,-19 6 0,11 17 0,-2 3 0,0 4 0,0 3 0,-19 1 0,25 5 0,14 0 0</inkml:trace>
  <inkml:trace contextRef="#ctx0" brushRef="#br0" timeOffset="152381">29351 12414 8191,'-1'17'0,"8"36"1660,3-18 1,2 3-1661,3 11 0,0 1 0,0 0 0,-1-2 0,1-4 0,-2-3 1494,-3-8 0,0-3-1494,5 9 1919,-3-24-1919,-2-21 6105,8-16-6105,3-18 0,-3 8 0,1 1 0,10-16 0,1 11 2051,-15 34-2051,-3 20 0,-4 14 0,0 8 0,-7 7 0,2-1 0,-11-16 0,2 0 0,-7-25 0,1-5 0,3-1 0,4-7 0</inkml:trace>
  <inkml:trace contextRef="#ctx0" brushRef="#br0" timeOffset="152689">29942 12587 8191,'-14'-6'0,"1"5"5063,4 4-5063,-8 21 2818,6-1-2818,-2 15 1719,14-12-1719,8-5 6784,12-5-6784,5-6 0,-1 0 0,-7-1 0,-10 2 0,-10 9 0,-4-2 0,-17 21 0,-9-7 0,14-10 0,0 0 0,-12 2 0,16-7 0,10-15 0</inkml:trace>
  <inkml:trace contextRef="#ctx0" brushRef="#br0" timeOffset="158398">29448 14143 8191,'-10'18'0,"-6"15"1457,-2 6 1,-2 5-1458,0 5 0,-1 2 0,3-13 0,0 1 0,0-1 0,3-1 0,0 0 0,1-2 0,-7 10 0,3-4 3011,2 8-3011,16-30 0,4-15 0,3-7 0</inkml:trace>
  <inkml:trace contextRef="#ctx0" brushRef="#br0" timeOffset="158630">29662 14280 8191,'-19'9'0,"4"0"5063,-14 13-5063,6 8 0,3-4 0,-1 5 0,1 6 0,0 3 290,1-9 0,-1 1 0,2 1-290,-5 17 0,3-1 680,-1-11 0,4-3-680,2 17 0,9-36 0,8-8 0</inkml:trace>
  <inkml:trace contextRef="#ctx0" brushRef="#br0" timeOffset="158847">29821 14329 8191,'-8'10'0,"-1"9"4279,-9 11-4279,1 1 0,-2 6 0,-2 5 0,-1 3 0,3-7 0,-2 2 0,0 0 0,0-1 0,1 1 0,0-2 930,-5 11 1,2-4-931,5-8 0,2-4 0,1-2 0,12-17 0</inkml:trace>
  <inkml:trace contextRef="#ctx0" brushRef="#br0" timeOffset="159040">29953 14447 8191,'-25'34'0,"1"1"1742,3-8 1,-3 2-1743,-3 1 0,-2 2 0,7-2 0,0 2 0,-1 0 0,-2-2 0,-2 0 0,2 1 356,3 3 0,2 0 1,1-2-357,-3 3 0,3-2 519,6 11 1,11-30 0,10-14 0</inkml:trace>
  <inkml:trace contextRef="#ctx0" brushRef="#br0" timeOffset="159223">30164 14542 8191,'-34'44'0,"14"-17"0,-2 3 1418,-6 7 0,-1 1-1418,6-9 0,-2 1 0,2 0 529,-1 2 0,1 1 0,1-2-529,-6 11 0,3-3 1044,9-9 0,6-4-1044,9 3 0,6-21 0,2-8 0</inkml:trace>
  <inkml:trace contextRef="#ctx0" brushRef="#br0" timeOffset="159381">30276 14685 8191,'-30'26'0,"4"-2"1997,5-3 0,-1 2-1997,3 3 0,1 2 0,-3 4 0,3 1 2936,1 17-2936,16-21 0,8-22 0,1-7 0</inkml:trace>
  <inkml:trace contextRef="#ctx0" brushRef="#br0" timeOffset="159557">30530 14635 8191,'-26'30'0,"10"-5"2323,-2-4 0,-1 1-2323,1-1 0,1 2 0,0 9 0,0 0 0,-12 11 2868,23-12-2868,21-35 0,-7 3 0,9-12 0</inkml:trace>
  <inkml:trace contextRef="#ctx0" brushRef="#br0" timeOffset="159723">30725 14609 8191,'-11'20'0,"4"-2"4801,-18 15-4801,-2 9 0,11-11 0,0 0 0,-10 14 2850,13-5-2850,25-35 0,-6-2 0,8-6 0</inkml:trace>
  <inkml:trace contextRef="#ctx0" brushRef="#br0" timeOffset="159864">31053 14607 8191,'-18'28'0,"1"1"0,2-4 0,-1-1 2279,-3-2 1,0 0-2280,1-1 0,1 1 2878,-7 14-2878,8-7 445,21-20 0,1-8 0,2-6 0</inkml:trace>
  <inkml:trace contextRef="#ctx0" brushRef="#br0" timeOffset="159999">31147 14664 8191,'-2'17'0,"-7"-1"4441,-13 22-4441,-4-2 0,2 11 2891,10-14-2891,7-6 448,15-19 1,-4-4 0,4-4-1</inkml:trace>
  <inkml:trace contextRef="#ctx0" brushRef="#br0" timeOffset="160148">31430 14796 8191,'-19'24'0,"2"8"5063,8-10-5063,9-3 0,-3-4 0,7-13 0</inkml:trace>
  <inkml:trace contextRef="#ctx0" brushRef="#br0" timeOffset="160845">29394 14943 24575,'-3'2'0,"-11"13"0,-10 32 0,6-18 0,-2 3 0,-3 8 0,1 0 0,-4 4 0,6-9 0</inkml:trace>
  <inkml:trace contextRef="#ctx0" brushRef="#br0" timeOffset="163114">29953 13870 24575,'-7'2'0,"-3"11"0,9 28 0,-2 9 0,6-19 0,2 0 0,2 9 0,17-11 0,5-19 0,11-12 0,0-7 0,-5-11 0,-14 6 0,-9 2 0,-8 8 0</inkml:trace>
  <inkml:trace contextRef="#ctx0" brushRef="#br0" timeOffset="163325">29957 14091 8191,'-3'-2'0,"13"-17"2448,4-9 1,2-5-2449,9-12 0,3-5 0,-4 7 0,2-4 0,0-1-235,-4 7 0,0-1 1,1-1-1,1 0 235,2-5 0,1 0 0,2 0 0,0 0 0,-4 8 0,1 1 0,1-1 0,0 1 0,2 1 0,0-1 0,1 1 0,1 0 0,0 1 0,2 2-149,-1 2 0,0 1 1,2 1-1,-1 2 1,2 1 148,6-5 0,2 2 0,0 2 0,0 3 0,-3 5 0,0 2 0,-1 3 0,-3 0 0,11-5 0,-4 5 0,-13 10 0,0 1 0</inkml:trace>
  <inkml:trace contextRef="#ctx0" brushRef="#br0" timeOffset="167566">30950 11591 24575,'6'17'0,"4"0"0,-6 7 0,11 7 0,-6 3 0,4 11 0,-6-18 0,0 3 0,-1-17 0,-3 0 0,-1-12 0,-2 6 0,1-6 0,0 8 0,3 0 0,-1 3 0,0 2 0,3 9 0,-6-4 0,4 1 0,-4-7 0,-4-8 0,1-5 0,-5-15 0,0-27 0,3 9 0,0-4-1528,-1-14 1,0-4 1527,2 15 0,0-1 0,0-1 0,0-5 0,-1-2 0,2 2 0,-1 5 0,2 1 0,1-1 0,2 2 0,2-1 0,2 3 0,4-5 0,4 6 0,8 6 0,5 6 0,-1 12 0,3 6-475,5 7 1,2 6 474,-2 8 0,-2 5 0,-2 0 0,-4 3 0,-4 2 0,-6 2 0,-5 21 0,-16-1 0,-12-3 0,-15-6 2888,-5-5-2888,-9-12 0,1-11 0,9-16 0,14 0 0,12-4 0</inkml:trace>
  <inkml:trace contextRef="#ctx0" brushRef="#br0" timeOffset="168181">31900 10468 8191,'-4'-7'0,"3"6"5063,1 21-5063,6 30 0,0-10 0,-1 4 0,1 6 0,0 2 669,-3-2 0,0-1-669,2-6 0,0-3 872,-1-8 0,2-2-872,7 16 1515,1-18 1,-6-13 0,-4-11 0</inkml:trace>
  <inkml:trace contextRef="#ctx0" brushRef="#br0" timeOffset="168465">32084 10811 24575,'-5'7'0,"1"16"0,4 17 0,8 2 0,7-4 0,10-19 0,7-18 0,0-6 0,-7-18 0,-7 4 0,-13-4 0,-8 5 0,-11-2 0,-11-7 0,-6 0 0,2 2 0,7 12 0,13 7 0,5 6 0</inkml:trace>
  <inkml:trace contextRef="#ctx0" brushRef="#br0" timeOffset="168864">32271 10748 24575,'-5'34'0,"5"0"0,1-9 0,7-5 0,-3-9 0,7-7 0,11-14 0,5-6 0,3-10 0,1-10 0,-11 6 0,-5 2 0,-13 33 0,1 4 0,-3 21 0,11-18 0,9-3 0,1-17 0,2-9 0,-5-12 0,-10-3 0,-7-13 0,-8-10 0,1 21 0,0-1 0,0 5 0,0 3 0,-1-11 0,3 24 0</inkml:trace>
  <inkml:trace contextRef="#ctx0" brushRef="#br0" timeOffset="187681">3345 5042 8191,'-6'-2'0,"19"16"3375,12 19-3375,4-1 0,8 4 0,-7-6 0,3 3 0,1 1 0,-1-2 0,4 2 0,-1-2 0,1 1 0,-4-4 0,0 2 0,0-2 0,-4-3 0,7 1 0,-7-5 0,-2-1 0,-10-8 0</inkml:trace>
  <inkml:trace contextRef="#ctx0" brushRef="#br0" timeOffset="187901">3855 4810 8191,'-17'-10'0,"7"5"5063,-13 19-5063,3 26 0,5-5 0,-2 6 545,1-1 1,0 3 0,-1 2-546,2-6 0,-1 1 0,-1 1 0,1 1-329,-1 4 0,0 2 0,1 0 0,0 0 329,0-3 0,1 1 0,0-1 0,1-5 0,-4 15 0,3-6 0,7-15 0,-1 0 0</inkml:trace>
  <inkml:trace contextRef="#ctx0" brushRef="#br0" timeOffset="190157">3552 9317 8191,'-9'2'0,"0"3"5063,6 5-5063,9 24 0,13 14 857,-3-13 1,1 1-858,0-5 0,2-3 711,6 2 0,2-6-711,24-9 0,-17-15 0,1-8 0,5-11 0,0-9 0,-10 3 0,0-4 0,1-3 0,-4 3 0,2-3 0,-1-1 0,0-1 0,1-3 0,0-2 0,-1 0 0,-2 4 0,0 1 0,-3 3 0,0 0 0,3-6 0,0-1 0</inkml:trace>
  <inkml:trace contextRef="#ctx0" brushRef="#br0" timeOffset="194775">25003 15148 8191,'0'-9'0,"-2"8"5063,1 25-5063,4 27 0,0-13 0,1 2 1409,-1 5 0,0 1-1409,0 7 0,-1 0 0,-4-12 0,-1-1 343,3 7 1,-1-5 0,-3-8 0,4-7 0</inkml:trace>
  <inkml:trace contextRef="#ctx0" brushRef="#br0" timeOffset="195606">25077 15044 8191,'-5'-14'0,"-2"-8"5063,0-7-5063,4 1 0,1-4 0,0-5 0,0-4 314,2-13 0,0 2 1,0 20-1,0 3 1,0-25-1</inkml:trace>
  <inkml:trace contextRef="#ctx0" brushRef="#br0" timeOffset="195774">25088 13435 8191,'-9'-45'0,"2"-3"1958,6 15 1,2-2-1959,2-1 0,-1 2 0,-1-8 0,4 8 0</inkml:trace>
  <inkml:trace contextRef="#ctx0" brushRef="#br0" timeOffset="196698">25091 12441 8191,'-7'9'0,"4"-8"5063,5-13-5063,10-16 0,-7-2 0,0 0 0,5-1 0,-5-9 0</inkml:trace>
  <inkml:trace contextRef="#ctx0" brushRef="#br0" timeOffset="196822">25096 11536 8191,'-3'-53'0,"0"1"0,2 1 0,1 1 1388,0-4 0,0 1-1388,0 7 0,1 1 450,4 1 0,0 5 0,-4-3 0,4 8 0</inkml:trace>
  <inkml:trace contextRef="#ctx0" brushRef="#br0" timeOffset="196975">25115 10724 8191,'0'-21'0,"-2"-2"5063,-6 9-5063,-1-9 2818,9-3-2818,1-12 0,12-2 0,0-1 429,0 9 1,-5 16 0,-6 9 0</inkml:trace>
  <inkml:trace contextRef="#ctx0" brushRef="#br0" timeOffset="197082">25140 10377 8191,'-8'-32'0,"0"-7"4732,-1-1-4732,4-13 0,1 4 0,3 15 0,2 2 0,-1 3 0,0-5 0</inkml:trace>
  <inkml:trace contextRef="#ctx0" brushRef="#br0" timeOffset="197165">25100 9863 8191,'-22'-9'0,"7"-3"0,11 6 0,4-1 0</inkml:trace>
  <inkml:trace contextRef="#ctx0" brushRef="#br0" timeOffset="197326">25088 9789 8191,'-2'9'0,"6"-1"1265,-3 5 1,4-7 0,-3 2 0</inkml:trace>
  <inkml:trace contextRef="#ctx0" brushRef="#br0" timeOffset="197464">25104 10821 8191,'-4'48'0,"0"0"0,0 0 0,2 1 0,2 1 0,0-6 0,-3-4 0,2-4 0,4-6 0,-1 0 0</inkml:trace>
  <inkml:trace contextRef="#ctx0" brushRef="#br0" timeOffset="197942">25129 13832 8191,'-6'30'0,"1"1"0,0 3 0,0 0 2531,-1 1 1,1 0-2532,0 3 0,-1 0 0,1-3 0,-1 0 563,3 0 1,0-2-1,-1 1 1,4-7 0</inkml:trace>
  <inkml:trace contextRef="#ctx0" brushRef="#br0" timeOffset="198114">25064 14681 8191,'-7'28'0,"0"-1"0,0 26 4770,-1-6-4770,8-7 2854,3-2-2854,2-6 0,-1-14 0,0-4 0</inkml:trace>
  <inkml:trace contextRef="#ctx0" brushRef="#br0" timeOffset="202864">25712 10244 24575,'-17'30'0,"5"-5"0,0 3 0,-7 19 0,-3 5-3078,1-9 0,-2 1 1,-2 3 3077,4-4 0,0 2 0,-1 2 0,-1-1-660,-1 2 0,-2 0 1,1 1-1,0 0 660,1 0 0,0 2 0,1-1 0,2-1 0,2-4 0,2 0 0,1-1 0,1-3 163,2 3 0,1-2 0,3-4 1,-1-1-1,4-7 0,11-2 1</inkml:trace>
  <inkml:trace contextRef="#ctx0" brushRef="#br0" timeOffset="203097">26186 10761 8191,'-28'29'0,"12"-5"0,0 4 657,-9 16 1,-1 6-658,3-7 0,1 3 0,-1 2 0,3-4 0,1 1 0,-1 2 0,-1 0 0,2-6 0,-1 0 0,0 0 0,0 1 0,0 1-96,0 3 0,-1 1 0,1 0 0,0 0 1,0 0 95,0-1 0,1 0 0,0 0 0,0-1 0,0 1 0,1 0 0,0 0 0,0-1 0,2 1 0,0-2 99,1 6 1,1 0 0,1-2 0,1-4 0,0-4-1,1-4 1,2-2 0,3 0 0,1-1 0</inkml:trace>
  <inkml:trace contextRef="#ctx0" brushRef="#br0" timeOffset="203331">26385 11762 8191,'-29'28'0,"0"1"0,5 1 0,1 4 0,-2 3 679,2-1 1,-1 3 0,0 1-1,-1 2-679,0 0 0,-1 1 0,-1 2 0,0 1 0,0 1-178,3-3 1,0 1 0,0 1 0,-1 1 0,1 0 0,-2-1 177,-1 2 0,-1 0 0,0-1 0,0 1 0,-1 0 0,2 0 0,1-1 0,-1 2 0,1-1 0,1-1 0,0 0 0,0-1 10,-1 2 1,1-1-1,0 0 1,1-2-1,3-1-10,0 2 0,2 0 0,1-3 0,2-4 0,-5 7 0,5-6 0,6 7 0</inkml:trace>
  <inkml:trace contextRef="#ctx0" brushRef="#br0" timeOffset="203550">26600 12362 8191,'-18'27'0,"0"0"0,-9 13 0,-3 6 187,10-14 1,-3 3 0,0 1 0,-1 2-188,1-3 0,-1 1 0,-1 2 0,-1 0 0,1 2-44,1-3 0,-1 2 0,0 1 0,0 0 0,0 0 0,-1 0 44,-1 1 0,-1 1 0,0-1 0,0 0 0,0 1 0,0 0-22,0 1 1,0 0 0,0 1 0,0-1 0,1 1 0,0-1 21,-2 5 0,1 0 0,0 0 0,2-1 0,2-1 181,-1 3 1,2-2 0,2-1 0,3-2-182,2 0 0,4-2 0,2-6 0,-1-3 0,7-9 0,11-9 0</inkml:trace>
  <inkml:trace contextRef="#ctx0" brushRef="#br0" timeOffset="203745">26896 13044 8191,'-14'28'0,"4"22"1128,-5-16 1,-4 5 0,-3 2-1129,1 0 0,-1 2 0,-2 3 0,-1 0-273,1 0 1,-2 1 0,0 1 0,-2 1 0,0 0 272,0-4 0,0 1 0,-2 0 0,1 0 0,0 1 0,0-1 129,2 0 1,-1 1-1,1-1 1,0 0 0,1 0-1,1-1-129,-3 4 0,1 0 0,0-1 0,2-1 0,2-1 0,3-1 0,2-1 0,2-2 0,1-4 0,-6 11 0,7-9 0,14-6 0</inkml:trace>
  <inkml:trace contextRef="#ctx0" brushRef="#br0" timeOffset="203926">27511 13478 8191,'21'37'0,"-14"-10"0,-7 4 1321,-10 1 0,-6 4 0,-1 1-1321,-5 10 0,-3 3 0,-2 1 0,1-6 0,-2 2 0,-2 0 0,1 0-187,1 0 1,-1 0 0,0 0-1,1-1 187,2-4 0,0 0 0,1-2 0,3-1 0,1 0 0,1-2 0,4-3 0,-1-1 0,5-6 0,8-6 0</inkml:trace>
  <inkml:trace contextRef="#ctx0" brushRef="#br0" timeOffset="204093">27987 13808 8191,'17'29'0,"-11"21"1123,-14-14 0,-6 5-1123,-1 1 0,-4 3 0,-2 3 0,2-5 0,-2 1 0,-2 1 0,0 1 0,3-8 0,-2 2 0,0-1 0,0 1 0,-1-2 0,-5 8 0,-2 0 0,2-2 0,2-2 0,3 0 0,3-2 0,1-5 0,-5-1 0,8-7 0,16-6 0</inkml:trace>
  <inkml:trace contextRef="#ctx0" brushRef="#br0" timeOffset="204264">28512 14130 8191,'-24'30'0,"0"0"0,0 0 0,0 3 0,0 1 0,-1 0 591,-2 3 0,-2 0 0,0 1-591,-2 0 0,-1 0 0,1 0 433,3-2 0,0 0 1,2-4-1,-4-1 0,3-4 1,3 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3CC23-BCD1-544F-A2DC-BEA0947E0277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CA77B-764E-734A-B624-5DE1F0EE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9A23E-8667-2848-AF09-4C52B6904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8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Differentially expressed genes</a:t>
            </a:r>
          </a:p>
          <a:p>
            <a:r>
              <a:rPr lang="en-US" dirty="0"/>
              <a:t>Differentially upregulated genes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9A23E-8667-2848-AF09-4C52B69045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9A23E-8667-2848-AF09-4C52B69045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AA7A-4454-2272-2435-A8A4101A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0347F-F407-BB11-21CB-3E2A79AC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07EF5-5020-2F82-6CCF-75151757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D7040-C7DC-6F12-3A52-0244372C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7CB7-7456-D052-11E3-22FC264F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9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5F35-4FDB-1E0F-98F1-E321449B2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5C5BD-08C4-23D8-1B81-3592F0A5C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E0DCA-596E-8800-900F-7B72DE22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4164-B86A-70E6-FFA5-090BF9FA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55A62-274A-32EE-068E-71127910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1C4F9-4823-0828-BD57-BBCD3CB05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294D2-7624-A1A4-7985-881503FB8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C60DC-A9F3-034B-08F0-69394700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E9D58-440F-BA91-E111-BFC13341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10948-9F03-EE7E-57FE-4FC91D1A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8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15BB-CEFE-CE0B-EABC-C9DAED74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57CE6-B8FD-A653-90B2-700C0F4AB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FC3F3-08A0-03B8-FCC2-64975088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E2470-D3A7-D3BB-95EF-8EE149CE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354F9-FF5D-F6E8-374D-56B11C54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1A22-E67F-4963-DD48-A65B9E3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63327-B61E-5662-170B-4237C34A3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47B0E-C9ED-AC2F-90ED-A8931007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0A850-5E57-8D7D-EB49-6CA2A3D9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1891-C45A-756B-EC13-E75EFB2C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054B-94F9-CE22-341E-0254F62C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B0D2B-D4F0-1537-6D62-D9914D655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DFADA-C534-9130-8A7A-130716AF2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79DD2-16BF-0458-070B-C83BC5FC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82057-E7E7-6756-1C9C-D4FA4A5D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8982C-F5DE-CBD1-A1AC-9DC54650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FA00-3F50-F134-DBCE-AC32E549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97BA-4A33-0115-9923-A33F5A76C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F3E4F-65F1-A284-6CDC-E4E54DE68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C3579-29A6-470C-6619-D90BB7FEE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7B3E8-6F51-6723-F95A-F27AE34B6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06D00-9357-F840-E6BE-81722A71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594F72-E4A6-A0D9-B5C7-46EB9281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B9FC7-E21E-47A1-18EC-77447081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113D-AA51-39A3-5CCA-9B8993C7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2580C-4744-827A-D85F-8A68F633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1DF48-D1E5-07B7-75B5-F555F092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75374-D9A9-BB96-36BC-829C806D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0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EE773-E93E-7EE6-F791-0E7375BF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29802-2795-179B-65FE-6D758F6C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9F1B5-6685-4882-1CBE-4D3A86B6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4CF0-0BFF-D879-44D4-F7B979B3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87AC6-930D-0AAE-5534-C1520BE8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067F9-D084-F7D2-E573-D21FA1B26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003F2-0F8F-0885-B8A0-C960464C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EFC4-1169-504D-FCFF-63DFC6AA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C6C4F-920C-DB1D-1B74-528575A8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F722-9FDF-1DB3-D44E-1C0B0357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93F72-B6B7-A682-EBFD-2579AE80D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C43CA-23A6-6F4C-FB38-2AC9F3420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B654E-4887-CE71-2053-469ADA61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16C66-500A-EA0F-90E4-BDD05195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B4AE0-7725-67CE-753E-772805C1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E0E58-888D-13B8-969B-5DEBE658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E6066-2D8F-DCA6-6ACD-1B5B1287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B289-0F76-0913-2F1A-14EF84CBF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5B280-84B9-9640-AC05-2807480353D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5A1F3-61BA-563E-9050-838916B46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BFA0-AE69-9E6A-13EB-4A6F03F3B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AEAC96-F371-134A-933D-052FCFCE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1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D3AC-550C-F448-AA0E-9671A0B2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EN.580.428 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Genomic Data Visualization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Lesson 7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br>
              <a:rPr lang="en-US" sz="5000" dirty="0"/>
            </a:br>
            <a:r>
              <a:rPr lang="en-US" sz="5000" dirty="0"/>
              <a:t>Differential Expression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EFB6-6688-534D-88FE-6CB4D534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Jean Fan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B66841-4F81-3D28-0582-DDA19ADCD346}"/>
                  </a:ext>
                </a:extLst>
              </p14:cNvPr>
              <p14:cNvContentPartPr/>
              <p14:nvPr/>
            </p14:nvContentPartPr>
            <p14:xfrm>
              <a:off x="4956480" y="6015960"/>
              <a:ext cx="1978920" cy="42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B66841-4F81-3D28-0582-DDA19ADCD3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7120" y="6006600"/>
                <a:ext cx="1997640" cy="44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41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2FCD-97A3-C441-38A6-CE1C90C6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4DF96-BFF2-8B0E-8171-7551D72CC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Differentially expressed genes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Differentially upregulated genes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EDC37E-5265-F732-C02A-BBB2E7EAE441}"/>
              </a:ext>
            </a:extLst>
          </p:cNvPr>
          <p:cNvGrpSpPr/>
          <p:nvPr/>
        </p:nvGrpSpPr>
        <p:grpSpPr>
          <a:xfrm>
            <a:off x="7955135" y="931471"/>
            <a:ext cx="2818882" cy="3069823"/>
            <a:chOff x="4288735" y="2222126"/>
            <a:chExt cx="3614531" cy="39363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964374-DB7B-4F1A-67F4-998B7BB99069}"/>
                </a:ext>
              </a:extLst>
            </p:cNvPr>
            <p:cNvCxnSpPr/>
            <p:nvPr/>
          </p:nvCxnSpPr>
          <p:spPr>
            <a:xfrm>
              <a:off x="4288735" y="2282825"/>
              <a:ext cx="0" cy="358802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3BA967-989D-1670-29EB-19D476518D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8735" y="5870851"/>
              <a:ext cx="3614531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AF95B8-9CD8-2376-852F-FB8BDAB83013}"/>
                </a:ext>
              </a:extLst>
            </p:cNvPr>
            <p:cNvSpPr txBox="1"/>
            <p:nvPr/>
          </p:nvSpPr>
          <p:spPr>
            <a:xfrm>
              <a:off x="7076776" y="5849830"/>
              <a:ext cx="762066" cy="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9F3100-CB48-6440-1A5A-454D0CDE0DDC}"/>
                </a:ext>
              </a:extLst>
            </p:cNvPr>
            <p:cNvSpPr txBox="1"/>
            <p:nvPr/>
          </p:nvSpPr>
          <p:spPr>
            <a:xfrm rot="16200000">
              <a:off x="4090762" y="2450467"/>
              <a:ext cx="765280" cy="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48EE5E-F33B-A292-EA33-CA2F77D47145}"/>
                </a:ext>
              </a:extLst>
            </p:cNvPr>
            <p:cNvSpPr/>
            <p:nvPr/>
          </p:nvSpPr>
          <p:spPr>
            <a:xfrm>
              <a:off x="6884345" y="3175416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27AD93-E440-8258-3403-DFDD9E19C175}"/>
                </a:ext>
              </a:extLst>
            </p:cNvPr>
            <p:cNvSpPr/>
            <p:nvPr/>
          </p:nvSpPr>
          <p:spPr>
            <a:xfrm>
              <a:off x="7016835" y="3703332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B338D1-20AB-7F27-D119-F12A2C80CEDD}"/>
                </a:ext>
              </a:extLst>
            </p:cNvPr>
            <p:cNvSpPr/>
            <p:nvPr/>
          </p:nvSpPr>
          <p:spPr>
            <a:xfrm>
              <a:off x="6573165" y="3550791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61AD56-291C-B128-24F8-D6E75AAFF965}"/>
                </a:ext>
              </a:extLst>
            </p:cNvPr>
            <p:cNvSpPr/>
            <p:nvPr/>
          </p:nvSpPr>
          <p:spPr>
            <a:xfrm>
              <a:off x="7459333" y="3288546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29EAD20-577D-DEF2-7A8C-F5D60D8E5FD2}"/>
                </a:ext>
              </a:extLst>
            </p:cNvPr>
            <p:cNvSpPr/>
            <p:nvPr/>
          </p:nvSpPr>
          <p:spPr>
            <a:xfrm>
              <a:off x="6407514" y="3139558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73DB98-B7F2-2696-7DDE-B924ECDD6652}"/>
                </a:ext>
              </a:extLst>
            </p:cNvPr>
            <p:cNvSpPr/>
            <p:nvPr/>
          </p:nvSpPr>
          <p:spPr>
            <a:xfrm>
              <a:off x="5288399" y="3825264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71C752-A236-DB89-EB98-BFCBE58E11E0}"/>
                </a:ext>
              </a:extLst>
            </p:cNvPr>
            <p:cNvSpPr/>
            <p:nvPr/>
          </p:nvSpPr>
          <p:spPr>
            <a:xfrm>
              <a:off x="4842833" y="3911185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3E63C8-186A-A1D6-4C05-46882A40E96B}"/>
                </a:ext>
              </a:extLst>
            </p:cNvPr>
            <p:cNvSpPr/>
            <p:nvPr/>
          </p:nvSpPr>
          <p:spPr>
            <a:xfrm>
              <a:off x="5119402" y="3372027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699B065-E2CD-E0D5-5D50-4B6B62FE1DDC}"/>
                </a:ext>
              </a:extLst>
            </p:cNvPr>
            <p:cNvSpPr/>
            <p:nvPr/>
          </p:nvSpPr>
          <p:spPr>
            <a:xfrm>
              <a:off x="4458705" y="3372028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394349-2209-C005-F039-B30EC29FAF4A}"/>
                </a:ext>
              </a:extLst>
            </p:cNvPr>
            <p:cNvSpPr/>
            <p:nvPr/>
          </p:nvSpPr>
          <p:spPr>
            <a:xfrm>
              <a:off x="4875185" y="2910788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0749D1-C647-CE54-D8B5-93A1981A3B5C}"/>
                  </a:ext>
                </a:extLst>
              </p14:cNvPr>
              <p14:cNvContentPartPr/>
              <p14:nvPr/>
            </p14:nvContentPartPr>
            <p14:xfrm>
              <a:off x="1949400" y="2560320"/>
              <a:ext cx="9436680" cy="4076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0749D1-C647-CE54-D8B5-93A1981A3B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0040" y="2550960"/>
                <a:ext cx="9455400" cy="40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67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2FCD-97A3-C441-38A6-CE1C90C6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4DF96-BFF2-8B0E-8171-7551D72CC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identify differentially expressed genes?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A80671-D8DF-1A00-E4A9-8803DBB77EC5}"/>
                  </a:ext>
                </a:extLst>
              </p14:cNvPr>
              <p14:cNvContentPartPr/>
              <p14:nvPr/>
            </p14:nvContentPartPr>
            <p14:xfrm>
              <a:off x="1356480" y="277200"/>
              <a:ext cx="9197280" cy="559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A80671-D8DF-1A00-E4A9-8803DBB77E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7120" y="267840"/>
                <a:ext cx="9216000" cy="56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20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F27C-B2EE-3FD6-F7C4-8AC7223D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T-test: testing a difference of means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F13C80-6A21-B631-B4F6-30ACC56DE247}"/>
                  </a:ext>
                </a:extLst>
              </p14:cNvPr>
              <p14:cNvContentPartPr/>
              <p14:nvPr/>
            </p14:nvContentPartPr>
            <p14:xfrm>
              <a:off x="1202040" y="271440"/>
              <a:ext cx="10519920" cy="5387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F13C80-6A21-B631-B4F6-30ACC56DE2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2680" y="262080"/>
                <a:ext cx="10538640" cy="54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95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F27C-B2EE-3FD6-F7C4-8AC7223D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T-test assumptions and data visualization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674E8-27CA-334D-9203-7110DCA57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A4C4D"/>
                </a:solidFill>
                <a:effectLst/>
                <a:latin typeface="InterFace"/>
              </a:rPr>
              <a:t>that the data are quantitative and plausibly Gaussian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A4C4D"/>
                </a:solidFill>
                <a:effectLst/>
                <a:latin typeface="InterFace"/>
              </a:rPr>
              <a:t>that the two samples come from distributions that may differ in their mean value, but not in the standard deviation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0CC94-0E3B-73D9-AF74-434CD876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92" y="3609974"/>
            <a:ext cx="8874815" cy="28829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ABB2B0-DBF5-7830-8244-AF01FF27C85C}"/>
                  </a:ext>
                </a:extLst>
              </p14:cNvPr>
              <p14:cNvContentPartPr/>
              <p14:nvPr/>
            </p14:nvContentPartPr>
            <p14:xfrm>
              <a:off x="2150280" y="1863360"/>
              <a:ext cx="8195400" cy="4275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ABB2B0-DBF5-7830-8244-AF01FF27C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0920" y="1854000"/>
                <a:ext cx="8214120" cy="42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07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C17C-8E8B-0046-EF6B-8CF28B5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Wilcoxon Rank Sum Test (Mann–Whitney U test ): </a:t>
            </a:r>
            <a:br>
              <a:rPr lang="en-US" sz="3200" dirty="0"/>
            </a:br>
            <a:r>
              <a:rPr lang="en-US" sz="3200" dirty="0"/>
              <a:t>testing a difference in ranks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4719DF-3F67-EC29-A211-D3AAADFCF467}"/>
                  </a:ext>
                </a:extLst>
              </p14:cNvPr>
              <p14:cNvContentPartPr/>
              <p14:nvPr/>
            </p14:nvContentPartPr>
            <p14:xfrm>
              <a:off x="501480" y="-360"/>
              <a:ext cx="11174760" cy="682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4719DF-3F67-EC29-A211-D3AAADFCF4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120" y="-9720"/>
                <a:ext cx="11193480" cy="68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3668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00CF-B9D4-F6A4-D450-375EB7F1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statistical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B465-F7EB-75FF-698F-EF866EBE0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other tests that incorporate different normalizations, error modeling, Bayesian approaches,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 is to improve our statistical power in detecting true positives and true negatives while minimizing false positives and false negatives</a:t>
            </a:r>
          </a:p>
          <a:p>
            <a:pPr lvl="1"/>
            <a:r>
              <a:rPr lang="en-US" dirty="0"/>
              <a:t>Often becomes a trade-off with speed and computational complexity</a:t>
            </a:r>
          </a:p>
        </p:txBody>
      </p:sp>
    </p:spTree>
    <p:extLst>
      <p:ext uri="{BB962C8B-B14F-4D97-AF65-F5344CB8AC3E}">
        <p14:creationId xmlns:p14="http://schemas.microsoft.com/office/powerpoint/2010/main" val="329729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4B2D-9BB0-170E-3C2E-CFF5C5B7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(no right answer)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A59A-76AA-B32D-8703-13D74971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spatial transcriptomics experiment, we perform k-means clustering to identify 10 cell clusters. For one cell cluster, there is only 1 gene significantly upregulated. Do you believe this cell cluster represents a distinct cell-type? Why or why not?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508B89-DD1F-90F8-C15D-899819F289BE}"/>
                  </a:ext>
                </a:extLst>
              </p14:cNvPr>
              <p14:cNvContentPartPr/>
              <p14:nvPr/>
            </p14:nvContentPartPr>
            <p14:xfrm>
              <a:off x="1167120" y="3406680"/>
              <a:ext cx="7072920" cy="1714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508B89-DD1F-90F8-C15D-899819F289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7760" y="3397320"/>
                <a:ext cx="7091640" cy="17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531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DB8F3-5DAA-54B1-FCE6-8413FBE48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E8CC-CD44-4F97-8EA2-A20676ED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(no right answer)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7B31-C074-D6E4-0BFB-188573833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spatial transcriptomics experiment, we perform k-means clustering to identify 10 cell clusters. For one cell cluster, there are are 100 genes significantly upregulated. But this cell cluster only has 2 cells. Do you believe this cell cluster represents a distinct cell-type? Why or why not?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C131A6-5ED3-AC06-647F-D2141881FEDA}"/>
                  </a:ext>
                </a:extLst>
              </p14:cNvPr>
              <p14:cNvContentPartPr/>
              <p14:nvPr/>
            </p14:nvContentPartPr>
            <p14:xfrm>
              <a:off x="1674720" y="2938680"/>
              <a:ext cx="1633680" cy="178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C131A6-5ED3-AC06-647F-D2141881FE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5360" y="2929320"/>
                <a:ext cx="1652400" cy="17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61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5E2A-6C57-0D62-A1BC-6DF7720D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HW3 assigned (due next Wednesday)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2AE81E-61CF-805C-A08E-7B1B41786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615" y="1452149"/>
            <a:ext cx="8904770" cy="4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E786032-8175-B5E8-B443-752112B1B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902" y="647800"/>
            <a:ext cx="5426676" cy="59225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3AF69D-6358-1494-C632-E170BE7F715C}"/>
              </a:ext>
            </a:extLst>
          </p:cNvPr>
          <p:cNvSpPr txBox="1"/>
          <p:nvPr/>
        </p:nvSpPr>
        <p:spPr>
          <a:xfrm>
            <a:off x="343929" y="105474"/>
            <a:ext cx="688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www.proteinatlas.org</a:t>
            </a:r>
            <a:r>
              <a:rPr lang="en-US" b="1" dirty="0"/>
              <a:t>/</a:t>
            </a:r>
            <a:r>
              <a:rPr lang="en-US" b="1" dirty="0" err="1"/>
              <a:t>humanproteome</a:t>
            </a:r>
            <a:r>
              <a:rPr lang="en-US" b="1" dirty="0"/>
              <a:t>/</a:t>
            </a:r>
            <a:r>
              <a:rPr lang="en-US" b="1" dirty="0" err="1"/>
              <a:t>single+cell+type</a:t>
            </a:r>
            <a:endParaRPr lang="en-US" b="1" dirty="0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A438AFE-DCF4-F571-4443-9916B4CB5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648" y="474806"/>
            <a:ext cx="4423719" cy="2727578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981629A6-FCEC-6FC9-76DA-67E3A31FB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648" y="3489455"/>
            <a:ext cx="4137358" cy="289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8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21F9-AE61-EB73-69AC-DC09C086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2119658"/>
          </a:xfrm>
        </p:spPr>
        <p:txBody>
          <a:bodyPr>
            <a:normAutofit/>
          </a:bodyPr>
          <a:lstStyle/>
          <a:p>
            <a:r>
              <a:rPr lang="en-US" sz="3200" dirty="0"/>
              <a:t>Linear vs non-linear dimensionality reduction</a:t>
            </a:r>
          </a:p>
        </p:txBody>
      </p:sp>
      <p:pic>
        <p:nvPicPr>
          <p:cNvPr id="1026" name="Picture 2" descr="Comparing the effect of tSNE on varying number of PCs:KRT7 expression">
            <a:extLst>
              <a:ext uri="{FF2B5EF4-FFF2-40B4-BE49-F238E27FC236}">
                <a16:creationId xmlns:a16="http://schemas.microsoft.com/office/drawing/2014/main" id="{33AEC387-B32F-CB68-92A6-D486C6E7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28" y="365125"/>
            <a:ext cx="4963298" cy="595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ffect of Introducing Principle Components on Non-linear Dimensionality Reduction ">
            <a:extLst>
              <a:ext uri="{FF2B5EF4-FFF2-40B4-BE49-F238E27FC236}">
                <a16:creationId xmlns:a16="http://schemas.microsoft.com/office/drawing/2014/main" id="{17709033-1379-A8E0-681B-BB2D43B0B7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4" y="2854411"/>
            <a:ext cx="5890055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6B43A8-C439-287E-7696-4B598FD1FF13}"/>
                  </a:ext>
                </a:extLst>
              </p14:cNvPr>
              <p14:cNvContentPartPr/>
              <p14:nvPr/>
            </p14:nvContentPartPr>
            <p14:xfrm>
              <a:off x="4051800" y="1838880"/>
              <a:ext cx="6967080" cy="3709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6B43A8-C439-287E-7696-4B598FD1F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2440" y="1829520"/>
                <a:ext cx="6985800" cy="37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4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1ED6D-AC59-5AD2-BAA6-8EED8EBA6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3DB6-6876-3C78-3E07-3061BA31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7DC8-922C-9262-C337-F1362A47D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https://</a:t>
            </a:r>
            <a:r>
              <a:rPr lang="en-US" b="1" dirty="0" err="1"/>
              <a:t>bit.ly</a:t>
            </a:r>
            <a:r>
              <a:rPr lang="en-US" b="1" dirty="0"/>
              <a:t>/GDV24_rc</a:t>
            </a:r>
          </a:p>
        </p:txBody>
      </p:sp>
    </p:spTree>
    <p:extLst>
      <p:ext uri="{BB962C8B-B14F-4D97-AF65-F5344CB8AC3E}">
        <p14:creationId xmlns:p14="http://schemas.microsoft.com/office/powerpoint/2010/main" val="337663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15E3F-39A1-04DF-0750-353A657A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0A5E-B6CB-E9A8-7B77-B7312836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25495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Loading values with normalized vs. non-normalized data</a:t>
            </a:r>
          </a:p>
        </p:txBody>
      </p:sp>
      <p:pic>
        <p:nvPicPr>
          <p:cNvPr id="2050" name="Picture 2" descr="The Effects of Normalization &amp; Transformation on Loading Values for PCA">
            <a:extLst>
              <a:ext uri="{FF2B5EF4-FFF2-40B4-BE49-F238E27FC236}">
                <a16:creationId xmlns:a16="http://schemas.microsoft.com/office/drawing/2014/main" id="{CF6A6D63-2769-3353-2B34-78A2FF81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2" y="1958007"/>
            <a:ext cx="5322405" cy="40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arison of Gene Influence on PC1 in Raw and Cell Area-Normalized Data">
            <a:extLst>
              <a:ext uri="{FF2B5EF4-FFF2-40B4-BE49-F238E27FC236}">
                <a16:creationId xmlns:a16="http://schemas.microsoft.com/office/drawing/2014/main" id="{3C547731-6F90-42FF-8F7C-430749F4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33" y="1958007"/>
            <a:ext cx="5121525" cy="40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8E43A2-D533-7C81-3E24-DC8BD06687DC}"/>
                  </a:ext>
                </a:extLst>
              </p14:cNvPr>
              <p14:cNvContentPartPr/>
              <p14:nvPr/>
            </p14:nvContentPartPr>
            <p14:xfrm>
              <a:off x="848160" y="2181240"/>
              <a:ext cx="9132840" cy="2145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8E43A2-D533-7C81-3E24-DC8BD06687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800" y="2171880"/>
                <a:ext cx="9151560" cy="216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034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5FAC-586D-D53D-64CC-70088FC0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92FB-C9C0-8FFB-F01E-DA0A0EBA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along PC1, PC2, tSNE1, tSNE2 are quantitative but not spatial (not a physical interpretation)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0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0514-05BF-69D6-72BD-5383BEF2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5D69F-F0AE-70F3-E999-1ABC0900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Wyman building may be closed</a:t>
            </a:r>
          </a:p>
          <a:p>
            <a:r>
              <a:rPr lang="en-US" dirty="0"/>
              <a:t>Office hours will need to be relocated</a:t>
            </a:r>
          </a:p>
        </p:txBody>
      </p:sp>
    </p:spTree>
    <p:extLst>
      <p:ext uri="{BB962C8B-B14F-4D97-AF65-F5344CB8AC3E}">
        <p14:creationId xmlns:p14="http://schemas.microsoft.com/office/powerpoint/2010/main" val="379335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ECAE-DAE2-373E-FEB7-C16ABA1D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 Friday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B98-3E3E-CCA1-9161-51600B62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to take home</a:t>
            </a:r>
          </a:p>
          <a:p>
            <a:pPr lvl="1"/>
            <a:r>
              <a:rPr lang="en-US" dirty="0"/>
              <a:t>~1.5 hours</a:t>
            </a:r>
          </a:p>
          <a:p>
            <a:pPr lvl="1"/>
            <a:r>
              <a:rPr lang="en-US" dirty="0"/>
              <a:t>Coding element may take some students longer</a:t>
            </a:r>
          </a:p>
          <a:p>
            <a:r>
              <a:rPr lang="en-US" dirty="0"/>
              <a:t>Will be due Saturday at noon</a:t>
            </a:r>
          </a:p>
          <a:p>
            <a:pPr lvl="1"/>
            <a:r>
              <a:rPr lang="en-US" dirty="0"/>
              <a:t>If you have a preapproved accommodation, due date will be Sunday at noon</a:t>
            </a:r>
          </a:p>
          <a:p>
            <a:r>
              <a:rPr lang="en-US" dirty="0"/>
              <a:t>Will cover everything up to k-means (not including today’s material)</a:t>
            </a:r>
          </a:p>
          <a:p>
            <a:r>
              <a:rPr lang="en-US" dirty="0"/>
              <a:t>If there is certain material you want to make sure we cover in the review, please let me know in your reflection cards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BA65C1-240D-A957-8904-27FC49BEC7D1}"/>
                  </a:ext>
                </a:extLst>
              </p14:cNvPr>
              <p14:cNvContentPartPr/>
              <p14:nvPr/>
            </p14:nvContentPartPr>
            <p14:xfrm>
              <a:off x="2424960" y="2460240"/>
              <a:ext cx="6392520" cy="2822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BA65C1-240D-A957-8904-27FC49BEC7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5600" y="2450880"/>
                <a:ext cx="6411240" cy="28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9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FE637-7CE2-729F-FC43-9ED49C160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6E61-195E-40E0-1947-9CF2C996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Normalized versus non-normalized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7D4E4-8072-E067-8DE3-98EC2D074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36" y="2427927"/>
            <a:ext cx="8059237" cy="288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71081-7798-A2F5-7475-898A113305BB}"/>
              </a:ext>
            </a:extLst>
          </p:cNvPr>
          <p:cNvSpPr txBox="1"/>
          <p:nvPr/>
        </p:nvSpPr>
        <p:spPr>
          <a:xfrm>
            <a:off x="9442174" y="260399"/>
            <a:ext cx="25808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urier" pitchFamily="2" charset="0"/>
              </a:rPr>
              <a:t>library(ggplot2)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800" dirty="0">
                <a:latin typeface="Courier" pitchFamily="2" charset="0"/>
              </a:rPr>
              <a:t>data &lt;- </a:t>
            </a:r>
            <a:r>
              <a:rPr lang="en-US" sz="800" dirty="0" err="1">
                <a:latin typeface="Courier" pitchFamily="2" charset="0"/>
              </a:rPr>
              <a:t>read.csv</a:t>
            </a:r>
            <a:r>
              <a:rPr lang="en-US" sz="800" dirty="0">
                <a:latin typeface="Courier" pitchFamily="2" charset="0"/>
              </a:rPr>
              <a:t>('~/Desktop/genomic-data-visualization-2024/data/</a:t>
            </a:r>
            <a:r>
              <a:rPr lang="en-US" sz="800" dirty="0" err="1">
                <a:latin typeface="Courier" pitchFamily="2" charset="0"/>
              </a:rPr>
              <a:t>eevee.csv.gz</a:t>
            </a:r>
            <a:r>
              <a:rPr lang="en-US" sz="800" dirty="0">
                <a:latin typeface="Courier" pitchFamily="2" charset="0"/>
              </a:rPr>
              <a:t>', </a:t>
            </a:r>
            <a:r>
              <a:rPr lang="en-US" sz="800" dirty="0" err="1">
                <a:latin typeface="Courier" pitchFamily="2" charset="0"/>
              </a:rPr>
              <a:t>row.names</a:t>
            </a:r>
            <a:r>
              <a:rPr lang="en-US" sz="800" dirty="0">
                <a:latin typeface="Courier" pitchFamily="2" charset="0"/>
              </a:rPr>
              <a:t>=1)</a:t>
            </a:r>
          </a:p>
          <a:p>
            <a:r>
              <a:rPr lang="en-US" sz="800" dirty="0">
                <a:latin typeface="Courier" pitchFamily="2" charset="0"/>
              </a:rPr>
              <a:t>dim(data)</a:t>
            </a:r>
          </a:p>
          <a:p>
            <a:r>
              <a:rPr lang="en-US" sz="800" dirty="0">
                <a:latin typeface="Courier" pitchFamily="2" charset="0"/>
              </a:rPr>
              <a:t>data[1:5,1:5]</a:t>
            </a:r>
          </a:p>
          <a:p>
            <a:r>
              <a:rPr lang="en-US" sz="800" dirty="0">
                <a:latin typeface="Courier" pitchFamily="2" charset="0"/>
              </a:rPr>
              <a:t>pos &lt;- data[,2:3]</a:t>
            </a:r>
          </a:p>
          <a:p>
            <a:r>
              <a:rPr lang="en-US" sz="800" dirty="0" err="1">
                <a:latin typeface="Courier" pitchFamily="2" charset="0"/>
              </a:rPr>
              <a:t>gexp</a:t>
            </a:r>
            <a:r>
              <a:rPr lang="en-US" sz="800" dirty="0">
                <a:latin typeface="Courier" pitchFamily="2" charset="0"/>
              </a:rPr>
              <a:t> &lt;- data[, 4:ncol(data)]</a:t>
            </a:r>
          </a:p>
          <a:p>
            <a:r>
              <a:rPr lang="en-US" sz="800" dirty="0" err="1">
                <a:latin typeface="Courier" pitchFamily="2" charset="0"/>
              </a:rPr>
              <a:t>rownames</a:t>
            </a:r>
            <a:r>
              <a:rPr lang="en-US" sz="800" dirty="0">
                <a:latin typeface="Courier" pitchFamily="2" charset="0"/>
              </a:rPr>
              <a:t>(pos) &lt;- </a:t>
            </a:r>
            <a:r>
              <a:rPr lang="en-US" sz="800" dirty="0" err="1">
                <a:latin typeface="Courier" pitchFamily="2" charset="0"/>
              </a:rPr>
              <a:t>rownames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gexp</a:t>
            </a:r>
            <a:r>
              <a:rPr lang="en-US" sz="800" dirty="0">
                <a:latin typeface="Courier" pitchFamily="2" charset="0"/>
              </a:rPr>
              <a:t>) &lt;- </a:t>
            </a:r>
            <a:r>
              <a:rPr lang="en-US" sz="800" dirty="0" err="1">
                <a:latin typeface="Courier" pitchFamily="2" charset="0"/>
              </a:rPr>
              <a:t>data$barcode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800" dirty="0" err="1">
                <a:latin typeface="Courier" pitchFamily="2" charset="0"/>
              </a:rPr>
              <a:t>ct</a:t>
            </a:r>
            <a:r>
              <a:rPr lang="en-US" sz="800" dirty="0">
                <a:latin typeface="Courier" pitchFamily="2" charset="0"/>
              </a:rPr>
              <a:t> &lt;- </a:t>
            </a:r>
            <a:r>
              <a:rPr lang="en-US" sz="800" dirty="0" err="1">
                <a:latin typeface="Courier" pitchFamily="2" charset="0"/>
              </a:rPr>
              <a:t>as.factor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gexp</a:t>
            </a:r>
            <a:r>
              <a:rPr lang="en-US" sz="800" dirty="0">
                <a:latin typeface="Courier" pitchFamily="2" charset="0"/>
              </a:rPr>
              <a:t>[,'ERBB2'] &gt; 200 &amp; </a:t>
            </a:r>
            <a:r>
              <a:rPr lang="en-US" sz="800" dirty="0" err="1">
                <a:latin typeface="Courier" pitchFamily="2" charset="0"/>
              </a:rPr>
              <a:t>gexp</a:t>
            </a:r>
            <a:r>
              <a:rPr lang="en-US" sz="800" dirty="0">
                <a:latin typeface="Courier" pitchFamily="2" charset="0"/>
              </a:rPr>
              <a:t>[,'LUM']&gt;50)</a:t>
            </a:r>
          </a:p>
          <a:p>
            <a:r>
              <a:rPr lang="en-US" sz="800" dirty="0">
                <a:latin typeface="Courier" pitchFamily="2" charset="0"/>
              </a:rPr>
              <a:t>table(</a:t>
            </a:r>
            <a:r>
              <a:rPr lang="en-US" sz="800" dirty="0" err="1">
                <a:latin typeface="Courier" pitchFamily="2" charset="0"/>
              </a:rPr>
              <a:t>ct</a:t>
            </a:r>
            <a:r>
              <a:rPr lang="en-US" sz="800" dirty="0">
                <a:latin typeface="Courier" pitchFamily="2" charset="0"/>
              </a:rPr>
              <a:t>)</a:t>
            </a:r>
          </a:p>
          <a:p>
            <a:r>
              <a:rPr lang="en-US" sz="800" dirty="0" err="1">
                <a:latin typeface="Courier" pitchFamily="2" charset="0"/>
              </a:rPr>
              <a:t>df</a:t>
            </a:r>
            <a:r>
              <a:rPr lang="en-US" sz="800" dirty="0">
                <a:latin typeface="Courier" pitchFamily="2" charset="0"/>
              </a:rPr>
              <a:t> &lt;- </a:t>
            </a:r>
            <a:r>
              <a:rPr lang="en-US" sz="800" dirty="0" err="1">
                <a:latin typeface="Courier" pitchFamily="2" charset="0"/>
              </a:rPr>
              <a:t>data.frame</a:t>
            </a:r>
            <a:r>
              <a:rPr lang="en-US" sz="800" dirty="0">
                <a:latin typeface="Courier" pitchFamily="2" charset="0"/>
              </a:rPr>
              <a:t>(ERBB2=</a:t>
            </a:r>
            <a:r>
              <a:rPr lang="en-US" sz="800" dirty="0" err="1">
                <a:latin typeface="Courier" pitchFamily="2" charset="0"/>
              </a:rPr>
              <a:t>gexp</a:t>
            </a:r>
            <a:r>
              <a:rPr lang="en-US" sz="800" dirty="0">
                <a:latin typeface="Courier" pitchFamily="2" charset="0"/>
              </a:rPr>
              <a:t>[,'ERBB2'], LUM=</a:t>
            </a:r>
            <a:r>
              <a:rPr lang="en-US" sz="800" dirty="0" err="1">
                <a:latin typeface="Courier" pitchFamily="2" charset="0"/>
              </a:rPr>
              <a:t>gexp</a:t>
            </a:r>
            <a:r>
              <a:rPr lang="en-US" sz="800" dirty="0">
                <a:latin typeface="Courier" pitchFamily="2" charset="0"/>
              </a:rPr>
              <a:t>[,'LUM'], </a:t>
            </a:r>
            <a:r>
              <a:rPr lang="en-US" sz="800" dirty="0" err="1">
                <a:latin typeface="Courier" pitchFamily="2" charset="0"/>
              </a:rPr>
              <a:t>celltype</a:t>
            </a:r>
            <a:r>
              <a:rPr lang="en-US" sz="800" dirty="0">
                <a:latin typeface="Courier" pitchFamily="2" charset="0"/>
              </a:rPr>
              <a:t>=</a:t>
            </a:r>
            <a:r>
              <a:rPr lang="en-US" sz="800" dirty="0" err="1">
                <a:latin typeface="Courier" pitchFamily="2" charset="0"/>
              </a:rPr>
              <a:t>ct</a:t>
            </a:r>
            <a:r>
              <a:rPr lang="en-US" sz="800" dirty="0">
                <a:latin typeface="Courier" pitchFamily="2" charset="0"/>
              </a:rPr>
              <a:t>)</a:t>
            </a:r>
          </a:p>
          <a:p>
            <a:r>
              <a:rPr lang="en-US" sz="800" dirty="0">
                <a:latin typeface="Courier" pitchFamily="2" charset="0"/>
              </a:rPr>
              <a:t>p1 &lt;- </a:t>
            </a:r>
            <a:r>
              <a:rPr lang="en-US" sz="800" dirty="0" err="1">
                <a:latin typeface="Courier" pitchFamily="2" charset="0"/>
              </a:rPr>
              <a:t>ggplot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df</a:t>
            </a:r>
            <a:r>
              <a:rPr lang="en-US" sz="800" dirty="0">
                <a:latin typeface="Courier" pitchFamily="2" charset="0"/>
              </a:rPr>
              <a:t>) + </a:t>
            </a:r>
            <a:r>
              <a:rPr lang="en-US" sz="800" dirty="0" err="1">
                <a:latin typeface="Courier" pitchFamily="2" charset="0"/>
              </a:rPr>
              <a:t>geom_point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aes</a:t>
            </a:r>
            <a:r>
              <a:rPr lang="en-US" sz="800" dirty="0">
                <a:latin typeface="Courier" pitchFamily="2" charset="0"/>
              </a:rPr>
              <a:t>(x=ERBB2, y=LUM, col=</a:t>
            </a:r>
            <a:r>
              <a:rPr lang="en-US" sz="800" dirty="0" err="1">
                <a:latin typeface="Courier" pitchFamily="2" charset="0"/>
              </a:rPr>
              <a:t>celltype</a:t>
            </a:r>
            <a:r>
              <a:rPr lang="en-US" sz="800" dirty="0">
                <a:latin typeface="Courier" pitchFamily="2" charset="0"/>
              </a:rPr>
              <a:t>, alpha=0.5), </a:t>
            </a:r>
            <a:r>
              <a:rPr lang="en-US" sz="800" dirty="0" err="1">
                <a:latin typeface="Courier" pitchFamily="2" charset="0"/>
              </a:rPr>
              <a:t>show.legend</a:t>
            </a:r>
            <a:r>
              <a:rPr lang="en-US" sz="800" dirty="0">
                <a:latin typeface="Courier" pitchFamily="2" charset="0"/>
              </a:rPr>
              <a:t> = FALSE) + </a:t>
            </a:r>
          </a:p>
          <a:p>
            <a:r>
              <a:rPr lang="en-US" sz="800" dirty="0">
                <a:latin typeface="Courier" pitchFamily="2" charset="0"/>
              </a:rPr>
              <a:t>  </a:t>
            </a:r>
            <a:r>
              <a:rPr lang="en-US" sz="800" dirty="0" err="1">
                <a:latin typeface="Courier" pitchFamily="2" charset="0"/>
              </a:rPr>
              <a:t>theme_classic</a:t>
            </a:r>
            <a:r>
              <a:rPr lang="en-US" sz="800" dirty="0">
                <a:latin typeface="Courier" pitchFamily="2" charset="0"/>
              </a:rPr>
              <a:t>() + </a:t>
            </a:r>
            <a:r>
              <a:rPr lang="en-US" sz="800" dirty="0" err="1">
                <a:latin typeface="Courier" pitchFamily="2" charset="0"/>
              </a:rPr>
              <a:t>ggtitle</a:t>
            </a:r>
            <a:r>
              <a:rPr lang="en-US" sz="800" dirty="0">
                <a:latin typeface="Courier" pitchFamily="2" charset="0"/>
              </a:rPr>
              <a:t>('raw counts')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800" dirty="0" err="1">
                <a:latin typeface="Courier" pitchFamily="2" charset="0"/>
              </a:rPr>
              <a:t>gexpnorm</a:t>
            </a:r>
            <a:r>
              <a:rPr lang="en-US" sz="800" dirty="0">
                <a:latin typeface="Courier" pitchFamily="2" charset="0"/>
              </a:rPr>
              <a:t> &lt;- log10(gexp+1)</a:t>
            </a:r>
          </a:p>
          <a:p>
            <a:r>
              <a:rPr lang="en-US" sz="800" dirty="0" err="1">
                <a:latin typeface="Courier" pitchFamily="2" charset="0"/>
              </a:rPr>
              <a:t>df</a:t>
            </a:r>
            <a:r>
              <a:rPr lang="en-US" sz="800" dirty="0">
                <a:latin typeface="Courier" pitchFamily="2" charset="0"/>
              </a:rPr>
              <a:t> &lt;- </a:t>
            </a:r>
            <a:r>
              <a:rPr lang="en-US" sz="800" dirty="0" err="1">
                <a:latin typeface="Courier" pitchFamily="2" charset="0"/>
              </a:rPr>
              <a:t>data.frame</a:t>
            </a:r>
            <a:r>
              <a:rPr lang="en-US" sz="800" dirty="0">
                <a:latin typeface="Courier" pitchFamily="2" charset="0"/>
              </a:rPr>
              <a:t>(ERBB2=</a:t>
            </a:r>
            <a:r>
              <a:rPr lang="en-US" sz="800" dirty="0" err="1">
                <a:latin typeface="Courier" pitchFamily="2" charset="0"/>
              </a:rPr>
              <a:t>gexpnorm</a:t>
            </a:r>
            <a:r>
              <a:rPr lang="en-US" sz="800" dirty="0">
                <a:latin typeface="Courier" pitchFamily="2" charset="0"/>
              </a:rPr>
              <a:t>[,'ERBB2'], LUM=</a:t>
            </a:r>
            <a:r>
              <a:rPr lang="en-US" sz="800" dirty="0" err="1">
                <a:latin typeface="Courier" pitchFamily="2" charset="0"/>
              </a:rPr>
              <a:t>gexpnorm</a:t>
            </a:r>
            <a:r>
              <a:rPr lang="en-US" sz="800" dirty="0">
                <a:latin typeface="Courier" pitchFamily="2" charset="0"/>
              </a:rPr>
              <a:t>[,'LUM'], </a:t>
            </a:r>
            <a:r>
              <a:rPr lang="en-US" sz="800" dirty="0" err="1">
                <a:latin typeface="Courier" pitchFamily="2" charset="0"/>
              </a:rPr>
              <a:t>celltype</a:t>
            </a:r>
            <a:r>
              <a:rPr lang="en-US" sz="800" dirty="0">
                <a:latin typeface="Courier" pitchFamily="2" charset="0"/>
              </a:rPr>
              <a:t>=</a:t>
            </a:r>
            <a:r>
              <a:rPr lang="en-US" sz="800" dirty="0" err="1">
                <a:latin typeface="Courier" pitchFamily="2" charset="0"/>
              </a:rPr>
              <a:t>ct</a:t>
            </a:r>
            <a:r>
              <a:rPr lang="en-US" sz="800" dirty="0">
                <a:latin typeface="Courier" pitchFamily="2" charset="0"/>
              </a:rPr>
              <a:t>)</a:t>
            </a:r>
          </a:p>
          <a:p>
            <a:r>
              <a:rPr lang="en-US" sz="800" dirty="0">
                <a:latin typeface="Courier" pitchFamily="2" charset="0"/>
              </a:rPr>
              <a:t>p2 &lt;- </a:t>
            </a:r>
            <a:r>
              <a:rPr lang="en-US" sz="800" dirty="0" err="1">
                <a:latin typeface="Courier" pitchFamily="2" charset="0"/>
              </a:rPr>
              <a:t>ggplot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df</a:t>
            </a:r>
            <a:r>
              <a:rPr lang="en-US" sz="800" dirty="0">
                <a:latin typeface="Courier" pitchFamily="2" charset="0"/>
              </a:rPr>
              <a:t>) + </a:t>
            </a:r>
            <a:r>
              <a:rPr lang="en-US" sz="800" dirty="0" err="1">
                <a:latin typeface="Courier" pitchFamily="2" charset="0"/>
              </a:rPr>
              <a:t>geom_point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aes</a:t>
            </a:r>
            <a:r>
              <a:rPr lang="en-US" sz="800" dirty="0">
                <a:latin typeface="Courier" pitchFamily="2" charset="0"/>
              </a:rPr>
              <a:t>(x=ERBB2, y=LUM, col=</a:t>
            </a:r>
            <a:r>
              <a:rPr lang="en-US" sz="800" dirty="0" err="1">
                <a:latin typeface="Courier" pitchFamily="2" charset="0"/>
              </a:rPr>
              <a:t>celltype</a:t>
            </a:r>
            <a:r>
              <a:rPr lang="en-US" sz="800" dirty="0">
                <a:latin typeface="Courier" pitchFamily="2" charset="0"/>
              </a:rPr>
              <a:t>, alpha=0.5), </a:t>
            </a:r>
            <a:r>
              <a:rPr lang="en-US" sz="800" dirty="0" err="1">
                <a:latin typeface="Courier" pitchFamily="2" charset="0"/>
              </a:rPr>
              <a:t>show.legend</a:t>
            </a:r>
            <a:r>
              <a:rPr lang="en-US" sz="800" dirty="0">
                <a:latin typeface="Courier" pitchFamily="2" charset="0"/>
              </a:rPr>
              <a:t> = FALSE) + </a:t>
            </a:r>
          </a:p>
          <a:p>
            <a:r>
              <a:rPr lang="en-US" sz="800" dirty="0">
                <a:latin typeface="Courier" pitchFamily="2" charset="0"/>
              </a:rPr>
              <a:t>  </a:t>
            </a:r>
            <a:r>
              <a:rPr lang="en-US" sz="800" dirty="0" err="1">
                <a:latin typeface="Courier" pitchFamily="2" charset="0"/>
              </a:rPr>
              <a:t>theme_classic</a:t>
            </a:r>
            <a:r>
              <a:rPr lang="en-US" sz="800" dirty="0">
                <a:latin typeface="Courier" pitchFamily="2" charset="0"/>
              </a:rPr>
              <a:t>() + </a:t>
            </a:r>
            <a:r>
              <a:rPr lang="en-US" sz="800" dirty="0" err="1">
                <a:latin typeface="Courier" pitchFamily="2" charset="0"/>
              </a:rPr>
              <a:t>ggtitle</a:t>
            </a:r>
            <a:r>
              <a:rPr lang="en-US" sz="800" dirty="0">
                <a:latin typeface="Courier" pitchFamily="2" charset="0"/>
              </a:rPr>
              <a:t>('log transformed with pseudocount 1')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800" dirty="0">
                <a:latin typeface="Courier" pitchFamily="2" charset="0"/>
              </a:rPr>
              <a:t>gexpnorm2 &lt;- log10(</a:t>
            </a:r>
            <a:r>
              <a:rPr lang="en-US" sz="800" dirty="0" err="1">
                <a:latin typeface="Courier" pitchFamily="2" charset="0"/>
              </a:rPr>
              <a:t>gexp</a:t>
            </a:r>
            <a:r>
              <a:rPr lang="en-US" sz="800" dirty="0">
                <a:latin typeface="Courier" pitchFamily="2" charset="0"/>
              </a:rPr>
              <a:t>/</a:t>
            </a:r>
            <a:r>
              <a:rPr lang="en-US" sz="800" dirty="0" err="1">
                <a:latin typeface="Courier" pitchFamily="2" charset="0"/>
              </a:rPr>
              <a:t>rowSums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gexp</a:t>
            </a:r>
            <a:r>
              <a:rPr lang="en-US" sz="800" dirty="0">
                <a:latin typeface="Courier" pitchFamily="2" charset="0"/>
              </a:rPr>
              <a:t>)*mean(</a:t>
            </a:r>
            <a:r>
              <a:rPr lang="en-US" sz="800" dirty="0" err="1">
                <a:latin typeface="Courier" pitchFamily="2" charset="0"/>
              </a:rPr>
              <a:t>rowSums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gexp</a:t>
            </a:r>
            <a:r>
              <a:rPr lang="en-US" sz="800" dirty="0">
                <a:latin typeface="Courier" pitchFamily="2" charset="0"/>
              </a:rPr>
              <a:t>))+1)</a:t>
            </a:r>
          </a:p>
          <a:p>
            <a:r>
              <a:rPr lang="en-US" sz="800" dirty="0" err="1">
                <a:latin typeface="Courier" pitchFamily="2" charset="0"/>
              </a:rPr>
              <a:t>df</a:t>
            </a:r>
            <a:r>
              <a:rPr lang="en-US" sz="800" dirty="0">
                <a:latin typeface="Courier" pitchFamily="2" charset="0"/>
              </a:rPr>
              <a:t> &lt;- </a:t>
            </a:r>
            <a:r>
              <a:rPr lang="en-US" sz="800" dirty="0" err="1">
                <a:latin typeface="Courier" pitchFamily="2" charset="0"/>
              </a:rPr>
              <a:t>data.frame</a:t>
            </a:r>
            <a:r>
              <a:rPr lang="en-US" sz="800" dirty="0">
                <a:latin typeface="Courier" pitchFamily="2" charset="0"/>
              </a:rPr>
              <a:t>(ERBB2=gexpnorm2[,'ERBB2'], LUM=gexpnorm2[,'LUM'], </a:t>
            </a:r>
            <a:r>
              <a:rPr lang="en-US" sz="800" dirty="0" err="1">
                <a:latin typeface="Courier" pitchFamily="2" charset="0"/>
              </a:rPr>
              <a:t>celltype</a:t>
            </a:r>
            <a:r>
              <a:rPr lang="en-US" sz="800" dirty="0">
                <a:latin typeface="Courier" pitchFamily="2" charset="0"/>
              </a:rPr>
              <a:t>=</a:t>
            </a:r>
            <a:r>
              <a:rPr lang="en-US" sz="800" dirty="0" err="1">
                <a:latin typeface="Courier" pitchFamily="2" charset="0"/>
              </a:rPr>
              <a:t>ct</a:t>
            </a:r>
            <a:r>
              <a:rPr lang="en-US" sz="800" dirty="0">
                <a:latin typeface="Courier" pitchFamily="2" charset="0"/>
              </a:rPr>
              <a:t>)</a:t>
            </a:r>
          </a:p>
          <a:p>
            <a:r>
              <a:rPr lang="en-US" sz="800" dirty="0">
                <a:latin typeface="Courier" pitchFamily="2" charset="0"/>
              </a:rPr>
              <a:t>p3 &lt;- </a:t>
            </a:r>
            <a:r>
              <a:rPr lang="en-US" sz="800" dirty="0" err="1">
                <a:latin typeface="Courier" pitchFamily="2" charset="0"/>
              </a:rPr>
              <a:t>ggplot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df</a:t>
            </a:r>
            <a:r>
              <a:rPr lang="en-US" sz="800" dirty="0">
                <a:latin typeface="Courier" pitchFamily="2" charset="0"/>
              </a:rPr>
              <a:t>) + </a:t>
            </a:r>
            <a:r>
              <a:rPr lang="en-US" sz="800" dirty="0" err="1">
                <a:latin typeface="Courier" pitchFamily="2" charset="0"/>
              </a:rPr>
              <a:t>geom_point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aes</a:t>
            </a:r>
            <a:r>
              <a:rPr lang="en-US" sz="800" dirty="0">
                <a:latin typeface="Courier" pitchFamily="2" charset="0"/>
              </a:rPr>
              <a:t>(x=ERBB2, y=LUM, col=</a:t>
            </a:r>
            <a:r>
              <a:rPr lang="en-US" sz="800" dirty="0" err="1">
                <a:latin typeface="Courier" pitchFamily="2" charset="0"/>
              </a:rPr>
              <a:t>celltype</a:t>
            </a:r>
            <a:r>
              <a:rPr lang="en-US" sz="800" dirty="0">
                <a:latin typeface="Courier" pitchFamily="2" charset="0"/>
              </a:rPr>
              <a:t>, alpha=0.5), </a:t>
            </a:r>
            <a:r>
              <a:rPr lang="en-US" sz="800" dirty="0" err="1">
                <a:latin typeface="Courier" pitchFamily="2" charset="0"/>
              </a:rPr>
              <a:t>show.legend</a:t>
            </a:r>
            <a:r>
              <a:rPr lang="en-US" sz="800" dirty="0">
                <a:latin typeface="Courier" pitchFamily="2" charset="0"/>
              </a:rPr>
              <a:t> = FALSE) + </a:t>
            </a:r>
          </a:p>
          <a:p>
            <a:r>
              <a:rPr lang="en-US" sz="800" dirty="0">
                <a:latin typeface="Courier" pitchFamily="2" charset="0"/>
              </a:rPr>
              <a:t>  </a:t>
            </a:r>
            <a:r>
              <a:rPr lang="en-US" sz="800" dirty="0" err="1">
                <a:latin typeface="Courier" pitchFamily="2" charset="0"/>
              </a:rPr>
              <a:t>theme_classic</a:t>
            </a:r>
            <a:r>
              <a:rPr lang="en-US" sz="800" dirty="0">
                <a:latin typeface="Courier" pitchFamily="2" charset="0"/>
              </a:rPr>
              <a:t>() + </a:t>
            </a:r>
            <a:r>
              <a:rPr lang="en-US" sz="800" dirty="0" err="1">
                <a:latin typeface="Courier" pitchFamily="2" charset="0"/>
              </a:rPr>
              <a:t>ggtitle</a:t>
            </a:r>
            <a:r>
              <a:rPr lang="en-US" sz="800" dirty="0">
                <a:latin typeface="Courier" pitchFamily="2" charset="0"/>
              </a:rPr>
              <a:t>('log transformed(</a:t>
            </a:r>
            <a:r>
              <a:rPr lang="en-US" sz="800" dirty="0" err="1">
                <a:latin typeface="Courier" pitchFamily="2" charset="0"/>
              </a:rPr>
              <a:t>rowSum</a:t>
            </a:r>
            <a:r>
              <a:rPr lang="en-US" sz="800" dirty="0">
                <a:latin typeface="Courier" pitchFamily="2" charset="0"/>
              </a:rPr>
              <a:t> normalized with pseudocount 1)')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800" dirty="0">
                <a:latin typeface="Courier" pitchFamily="2" charset="0"/>
              </a:rPr>
              <a:t>p1+p2+p3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37A0E1B-6280-A9FA-6C48-185A9249E865}"/>
                  </a:ext>
                </a:extLst>
              </p14:cNvPr>
              <p14:cNvContentPartPr/>
              <p14:nvPr/>
            </p14:nvContentPartPr>
            <p14:xfrm>
              <a:off x="762120" y="1568880"/>
              <a:ext cx="8565840" cy="4790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37A0E1B-6280-A9FA-6C48-185A9249E8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760" y="1559520"/>
                <a:ext cx="8584560" cy="48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877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16FA5-A560-9921-47C4-3515DA23A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23ED-B69D-49CB-1CC7-F7711C39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Normalized versus non-normalized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3B789-FC36-5DA8-BBD1-1AE8DB2D5773}"/>
              </a:ext>
            </a:extLst>
          </p:cNvPr>
          <p:cNvSpPr txBox="1"/>
          <p:nvPr/>
        </p:nvSpPr>
        <p:spPr>
          <a:xfrm>
            <a:off x="9442174" y="260399"/>
            <a:ext cx="25808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Courier" pitchFamily="2" charset="0"/>
              </a:rPr>
              <a:t>df</a:t>
            </a:r>
            <a:r>
              <a:rPr lang="en-US" sz="800" dirty="0">
                <a:latin typeface="Courier" pitchFamily="2" charset="0"/>
              </a:rPr>
              <a:t> &lt;- </a:t>
            </a:r>
            <a:r>
              <a:rPr lang="en-US" sz="800" dirty="0" err="1">
                <a:latin typeface="Courier" pitchFamily="2" charset="0"/>
              </a:rPr>
              <a:t>data.frame</a:t>
            </a:r>
            <a:r>
              <a:rPr lang="en-US" sz="800" dirty="0">
                <a:latin typeface="Courier" pitchFamily="2" charset="0"/>
              </a:rPr>
              <a:t>(raw = </a:t>
            </a:r>
            <a:r>
              <a:rPr lang="en-US" sz="800" dirty="0" err="1">
                <a:latin typeface="Courier" pitchFamily="2" charset="0"/>
              </a:rPr>
              <a:t>rowSums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gexp</a:t>
            </a:r>
            <a:r>
              <a:rPr lang="en-US" sz="800" dirty="0">
                <a:latin typeface="Courier" pitchFamily="2" charset="0"/>
              </a:rPr>
              <a:t>),</a:t>
            </a:r>
          </a:p>
          <a:p>
            <a:r>
              <a:rPr lang="en-US" sz="800" dirty="0">
                <a:latin typeface="Courier" pitchFamily="2" charset="0"/>
              </a:rPr>
              <a:t>                 log = </a:t>
            </a:r>
            <a:r>
              <a:rPr lang="en-US" sz="800" dirty="0" err="1">
                <a:latin typeface="Courier" pitchFamily="2" charset="0"/>
              </a:rPr>
              <a:t>rowSums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gexpnorm</a:t>
            </a:r>
            <a:r>
              <a:rPr lang="en-US" sz="800" dirty="0">
                <a:latin typeface="Courier" pitchFamily="2" charset="0"/>
              </a:rPr>
              <a:t>),</a:t>
            </a:r>
          </a:p>
          <a:p>
            <a:r>
              <a:rPr lang="en-US" sz="800" dirty="0">
                <a:latin typeface="Courier" pitchFamily="2" charset="0"/>
              </a:rPr>
              <a:t>                 </a:t>
            </a:r>
            <a:r>
              <a:rPr lang="en-US" sz="800" dirty="0" err="1">
                <a:latin typeface="Courier" pitchFamily="2" charset="0"/>
              </a:rPr>
              <a:t>lognorm</a:t>
            </a:r>
            <a:r>
              <a:rPr lang="en-US" sz="800" dirty="0">
                <a:latin typeface="Courier" pitchFamily="2" charset="0"/>
              </a:rPr>
              <a:t> = </a:t>
            </a:r>
            <a:r>
              <a:rPr lang="en-US" sz="800" dirty="0" err="1">
                <a:latin typeface="Courier" pitchFamily="2" charset="0"/>
              </a:rPr>
              <a:t>rowSums</a:t>
            </a:r>
            <a:r>
              <a:rPr lang="en-US" sz="800" dirty="0">
                <a:latin typeface="Courier" pitchFamily="2" charset="0"/>
              </a:rPr>
              <a:t>(gexpnorm2))</a:t>
            </a:r>
          </a:p>
          <a:p>
            <a:r>
              <a:rPr lang="en-US" sz="800" dirty="0">
                <a:latin typeface="Courier" pitchFamily="2" charset="0"/>
              </a:rPr>
              <a:t>p1 &lt;- </a:t>
            </a:r>
            <a:r>
              <a:rPr lang="en-US" sz="800" dirty="0" err="1">
                <a:latin typeface="Courier" pitchFamily="2" charset="0"/>
              </a:rPr>
              <a:t>ggplot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df</a:t>
            </a:r>
            <a:r>
              <a:rPr lang="en-US" sz="800" dirty="0">
                <a:latin typeface="Courier" pitchFamily="2" charset="0"/>
              </a:rPr>
              <a:t>, </a:t>
            </a:r>
            <a:r>
              <a:rPr lang="en-US" sz="800" dirty="0" err="1">
                <a:latin typeface="Courier" pitchFamily="2" charset="0"/>
              </a:rPr>
              <a:t>aes</a:t>
            </a:r>
            <a:r>
              <a:rPr lang="en-US" sz="800" dirty="0">
                <a:latin typeface="Courier" pitchFamily="2" charset="0"/>
              </a:rPr>
              <a:t>(x=raw)) + </a:t>
            </a:r>
            <a:r>
              <a:rPr lang="en-US" sz="800" dirty="0" err="1">
                <a:latin typeface="Courier" pitchFamily="2" charset="0"/>
              </a:rPr>
              <a:t>geom_histogram</a:t>
            </a:r>
            <a:r>
              <a:rPr lang="en-US" sz="800" dirty="0">
                <a:latin typeface="Courier" pitchFamily="2" charset="0"/>
              </a:rPr>
              <a:t>() + </a:t>
            </a:r>
            <a:r>
              <a:rPr lang="en-US" sz="800" dirty="0" err="1">
                <a:latin typeface="Courier" pitchFamily="2" charset="0"/>
              </a:rPr>
              <a:t>theme_classic</a:t>
            </a:r>
            <a:r>
              <a:rPr lang="en-US" sz="800" dirty="0">
                <a:latin typeface="Courier" pitchFamily="2" charset="0"/>
              </a:rPr>
              <a:t>() + </a:t>
            </a:r>
            <a:r>
              <a:rPr lang="en-US" sz="800" dirty="0" err="1">
                <a:latin typeface="Courier" pitchFamily="2" charset="0"/>
              </a:rPr>
              <a:t>ggtitle</a:t>
            </a:r>
            <a:r>
              <a:rPr lang="en-US" sz="800" dirty="0">
                <a:latin typeface="Courier" pitchFamily="2" charset="0"/>
              </a:rPr>
              <a:t>('raw sum of counts per gene')</a:t>
            </a:r>
          </a:p>
          <a:p>
            <a:r>
              <a:rPr lang="en-US" sz="800" dirty="0">
                <a:latin typeface="Courier" pitchFamily="2" charset="0"/>
              </a:rPr>
              <a:t>p2 &lt;- </a:t>
            </a:r>
            <a:r>
              <a:rPr lang="en-US" sz="800" dirty="0" err="1">
                <a:latin typeface="Courier" pitchFamily="2" charset="0"/>
              </a:rPr>
              <a:t>ggplot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df</a:t>
            </a:r>
            <a:r>
              <a:rPr lang="en-US" sz="800" dirty="0">
                <a:latin typeface="Courier" pitchFamily="2" charset="0"/>
              </a:rPr>
              <a:t>, </a:t>
            </a:r>
            <a:r>
              <a:rPr lang="en-US" sz="800" dirty="0" err="1">
                <a:latin typeface="Courier" pitchFamily="2" charset="0"/>
              </a:rPr>
              <a:t>aes</a:t>
            </a:r>
            <a:r>
              <a:rPr lang="en-US" sz="800" dirty="0">
                <a:latin typeface="Courier" pitchFamily="2" charset="0"/>
              </a:rPr>
              <a:t>(x=log)) + </a:t>
            </a:r>
            <a:r>
              <a:rPr lang="en-US" sz="800" dirty="0" err="1">
                <a:latin typeface="Courier" pitchFamily="2" charset="0"/>
              </a:rPr>
              <a:t>geom_histogram</a:t>
            </a:r>
            <a:r>
              <a:rPr lang="en-US" sz="800" dirty="0">
                <a:latin typeface="Courier" pitchFamily="2" charset="0"/>
              </a:rPr>
              <a:t>() + </a:t>
            </a:r>
            <a:r>
              <a:rPr lang="en-US" sz="800" dirty="0" err="1">
                <a:latin typeface="Courier" pitchFamily="2" charset="0"/>
              </a:rPr>
              <a:t>theme_classic</a:t>
            </a:r>
            <a:r>
              <a:rPr lang="en-US" sz="800" dirty="0">
                <a:latin typeface="Courier" pitchFamily="2" charset="0"/>
              </a:rPr>
              <a:t>() + </a:t>
            </a:r>
            <a:r>
              <a:rPr lang="en-US" sz="800" dirty="0" err="1">
                <a:latin typeface="Courier" pitchFamily="2" charset="0"/>
              </a:rPr>
              <a:t>ggtitle</a:t>
            </a:r>
            <a:r>
              <a:rPr lang="en-US" sz="800" dirty="0">
                <a:latin typeface="Courier" pitchFamily="2" charset="0"/>
              </a:rPr>
              <a:t>('log sum of counts per gene')</a:t>
            </a:r>
          </a:p>
          <a:p>
            <a:r>
              <a:rPr lang="en-US" sz="800" dirty="0">
                <a:latin typeface="Courier" pitchFamily="2" charset="0"/>
              </a:rPr>
              <a:t>p3 &lt;- </a:t>
            </a:r>
            <a:r>
              <a:rPr lang="en-US" sz="800" dirty="0" err="1">
                <a:latin typeface="Courier" pitchFamily="2" charset="0"/>
              </a:rPr>
              <a:t>ggplot</a:t>
            </a:r>
            <a:r>
              <a:rPr lang="en-US" sz="800" dirty="0">
                <a:latin typeface="Courier" pitchFamily="2" charset="0"/>
              </a:rPr>
              <a:t>(</a:t>
            </a:r>
            <a:r>
              <a:rPr lang="en-US" sz="800" dirty="0" err="1">
                <a:latin typeface="Courier" pitchFamily="2" charset="0"/>
              </a:rPr>
              <a:t>df</a:t>
            </a:r>
            <a:r>
              <a:rPr lang="en-US" sz="800" dirty="0">
                <a:latin typeface="Courier" pitchFamily="2" charset="0"/>
              </a:rPr>
              <a:t>, </a:t>
            </a:r>
            <a:r>
              <a:rPr lang="en-US" sz="800" dirty="0" err="1">
                <a:latin typeface="Courier" pitchFamily="2" charset="0"/>
              </a:rPr>
              <a:t>aes</a:t>
            </a:r>
            <a:r>
              <a:rPr lang="en-US" sz="800" dirty="0">
                <a:latin typeface="Courier" pitchFamily="2" charset="0"/>
              </a:rPr>
              <a:t>(x=</a:t>
            </a:r>
            <a:r>
              <a:rPr lang="en-US" sz="800" dirty="0" err="1">
                <a:latin typeface="Courier" pitchFamily="2" charset="0"/>
              </a:rPr>
              <a:t>lognorm</a:t>
            </a:r>
            <a:r>
              <a:rPr lang="en-US" sz="800" dirty="0">
                <a:latin typeface="Courier" pitchFamily="2" charset="0"/>
              </a:rPr>
              <a:t>)) + </a:t>
            </a:r>
            <a:r>
              <a:rPr lang="en-US" sz="800" dirty="0" err="1">
                <a:latin typeface="Courier" pitchFamily="2" charset="0"/>
              </a:rPr>
              <a:t>geom_histogram</a:t>
            </a:r>
            <a:r>
              <a:rPr lang="en-US" sz="800" dirty="0">
                <a:latin typeface="Courier" pitchFamily="2" charset="0"/>
              </a:rPr>
              <a:t>() + </a:t>
            </a:r>
            <a:r>
              <a:rPr lang="en-US" sz="800" dirty="0" err="1">
                <a:latin typeface="Courier" pitchFamily="2" charset="0"/>
              </a:rPr>
              <a:t>theme_classic</a:t>
            </a:r>
            <a:r>
              <a:rPr lang="en-US" sz="800" dirty="0">
                <a:latin typeface="Courier" pitchFamily="2" charset="0"/>
              </a:rPr>
              <a:t>() + </a:t>
            </a:r>
            <a:r>
              <a:rPr lang="en-US" sz="800" dirty="0" err="1">
                <a:latin typeface="Courier" pitchFamily="2" charset="0"/>
              </a:rPr>
              <a:t>ggtitle</a:t>
            </a:r>
            <a:r>
              <a:rPr lang="en-US" sz="800" dirty="0">
                <a:latin typeface="Courier" pitchFamily="2" charset="0"/>
              </a:rPr>
              <a:t>('log normalized sum of counts per gene')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800" dirty="0">
                <a:latin typeface="Courier" pitchFamily="2" charset="0"/>
              </a:rPr>
              <a:t>p1+p2+p3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92C27-2F34-EA68-9385-8172CF75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2" y="2247805"/>
            <a:ext cx="8518431" cy="27118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0D717F-D7D8-6306-0D12-177201858603}"/>
                  </a:ext>
                </a:extLst>
              </p14:cNvPr>
              <p14:cNvContentPartPr/>
              <p14:nvPr/>
            </p14:nvContentPartPr>
            <p14:xfrm>
              <a:off x="1144080" y="2719080"/>
              <a:ext cx="7855920" cy="178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0D717F-D7D8-6306-0D12-177201858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720" y="2709720"/>
                <a:ext cx="7874640" cy="17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83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C757-0D0A-1419-6B43-34630120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3A4D-49B1-D3D5-FF7C-A14F2F40B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about and apply statistical approaches to identify differentially expressed genes</a:t>
            </a:r>
          </a:p>
        </p:txBody>
      </p:sp>
    </p:spTree>
    <p:extLst>
      <p:ext uri="{BB962C8B-B14F-4D97-AF65-F5344CB8AC3E}">
        <p14:creationId xmlns:p14="http://schemas.microsoft.com/office/powerpoint/2010/main" val="1348287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900</Words>
  <Application>Microsoft Macintosh PowerPoint</Application>
  <PresentationFormat>Widescreen</PresentationFormat>
  <Paragraphs>90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Courier</vt:lpstr>
      <vt:lpstr>docs-Roboto</vt:lpstr>
      <vt:lpstr>InterFace</vt:lpstr>
      <vt:lpstr>Office Theme</vt:lpstr>
      <vt:lpstr>EN.580.428  Genomic Data Visualization Lesson 7  Differential Expression</vt:lpstr>
      <vt:lpstr>Linear vs non-linear dimensionality reduction</vt:lpstr>
      <vt:lpstr>Loading values with normalized vs. non-normalized data</vt:lpstr>
      <vt:lpstr>Few notes</vt:lpstr>
      <vt:lpstr>Announcements</vt:lpstr>
      <vt:lpstr>Quiz 2 Friday</vt:lpstr>
      <vt:lpstr>Normalized versus non-normalized data</vt:lpstr>
      <vt:lpstr>Normalized versus non-normalized data</vt:lpstr>
      <vt:lpstr>Learning objectives</vt:lpstr>
      <vt:lpstr>Definitions</vt:lpstr>
      <vt:lpstr>Motivation</vt:lpstr>
      <vt:lpstr>T-test: testing a difference of means</vt:lpstr>
      <vt:lpstr>T-test assumptions and data visualization</vt:lpstr>
      <vt:lpstr>Wilcoxon Rank Sum Test (Mann–Whitney U test ):  testing a difference in ranks</vt:lpstr>
      <vt:lpstr>Other statistical tests</vt:lpstr>
      <vt:lpstr>Discussion (no right answer)</vt:lpstr>
      <vt:lpstr>Discussion (no right answer)</vt:lpstr>
      <vt:lpstr>HW3 assigned (due next Wednesday)</vt:lpstr>
      <vt:lpstr>PowerPoint Presentation</vt:lpstr>
      <vt:lpstr>Reflection 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EN.580.428  Genomic Data Visualization Lesson 7  Differential Expression</dc:title>
  <dc:creator>Jean Fan</dc:creator>
  <cp:lastModifiedBy>Jean Fan</cp:lastModifiedBy>
  <cp:revision>3</cp:revision>
  <dcterms:created xsi:type="dcterms:W3CDTF">2024-02-06T21:44:21Z</dcterms:created>
  <dcterms:modified xsi:type="dcterms:W3CDTF">2024-02-07T18:34:18Z</dcterms:modified>
</cp:coreProperties>
</file>