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.xml" ContentType="application/vnd.openxmlformats-officedocument.presentationml.notesSlide+xml"/>
  <Override PartName="/ppt/ink/ink14.xml" ContentType="application/inkml+xml"/>
  <Override PartName="/ppt/notesSlides/notesSlide2.xml" ContentType="application/vnd.openxmlformats-officedocument.presentationml.notesSlide+xml"/>
  <Override PartName="/ppt/ink/ink15.xml" ContentType="application/inkml+xml"/>
  <Override PartName="/ppt/notesSlides/notesSlide3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4.xml" ContentType="application/vnd.openxmlformats-officedocument.presentationml.notesSlide+xml"/>
  <Override PartName="/ppt/ink/ink26.xml" ContentType="application/inkml+xml"/>
  <Override PartName="/ppt/notesSlides/notesSlide5.xml" ContentType="application/vnd.openxmlformats-officedocument.presentationml.notesSlide+xml"/>
  <Override PartName="/ppt/ink/ink27.xml" ContentType="application/inkml+xml"/>
  <Override PartName="/ppt/notesSlides/notesSlide6.xml" ContentType="application/vnd.openxmlformats-officedocument.presentationml.notesSlide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828" r:id="rId3"/>
    <p:sldId id="829" r:id="rId4"/>
    <p:sldId id="830" r:id="rId5"/>
    <p:sldId id="831" r:id="rId6"/>
    <p:sldId id="832" r:id="rId7"/>
    <p:sldId id="257" r:id="rId8"/>
    <p:sldId id="259" r:id="rId9"/>
    <p:sldId id="258" r:id="rId10"/>
    <p:sldId id="311" r:id="rId11"/>
    <p:sldId id="261" r:id="rId12"/>
    <p:sldId id="262" r:id="rId13"/>
    <p:sldId id="306" r:id="rId14"/>
    <p:sldId id="263" r:id="rId15"/>
    <p:sldId id="271" r:id="rId16"/>
    <p:sldId id="272" r:id="rId17"/>
    <p:sldId id="281" r:id="rId18"/>
    <p:sldId id="284" r:id="rId19"/>
    <p:sldId id="286" r:id="rId20"/>
    <p:sldId id="273" r:id="rId21"/>
    <p:sldId id="267" r:id="rId22"/>
    <p:sldId id="268" r:id="rId23"/>
    <p:sldId id="269" r:id="rId24"/>
    <p:sldId id="270" r:id="rId25"/>
    <p:sldId id="307" r:id="rId26"/>
    <p:sldId id="288" r:id="rId27"/>
    <p:sldId id="283" r:id="rId28"/>
    <p:sldId id="299" r:id="rId29"/>
    <p:sldId id="274" r:id="rId30"/>
    <p:sldId id="275" r:id="rId31"/>
    <p:sldId id="300" r:id="rId32"/>
    <p:sldId id="282" r:id="rId33"/>
    <p:sldId id="298" r:id="rId34"/>
    <p:sldId id="308" r:id="rId35"/>
    <p:sldId id="82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7959"/>
  </p:normalViewPr>
  <p:slideViewPr>
    <p:cSldViewPr snapToGrid="0">
      <p:cViewPr varScale="1">
        <p:scale>
          <a:sx n="112" d="100"/>
          <a:sy n="112" d="100"/>
        </p:scale>
        <p:origin x="11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1T13:00:39.2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14382 14223 24575,'10'15'0,"0"0"0,7 20 0,1 7 0,-4-7 0,0 2-2133,4 7 1,2 4 0,-3 0 2132,-5-7 0,-2 0 0,0 0 0,4 4 0,1 1 0,-3-1 0,-4-1 0,-2-1 0,1 0 64,4 12 0,1-2-64,-5-10 0,0-3 339,3 6 1,-1-23 0,-7-15 0</inkml:trace>
  <inkml:trace contextRef="#ctx0" brushRef="#br0" timeOffset="258">14472 14394 8191,'9'-19'0,"19"-13"2186,-7 7 0,2 0-2186,6-1 0,3 0 0,1-2 0,0 2 1449,-7 9 1,-1 2-1450,15-8 1802,-20 15-1802,-11 9 0,-5 0 0,-4 3 0</inkml:trace>
  <inkml:trace contextRef="#ctx0" brushRef="#br0" timeOffset="465">14504 14709 24575,'40'-18'0,"-15"7"0,1-1 0,1-1 0,1 0 0,3 0 0,1 0 0,3 2 0,-2 1 0,1-1 0,-7 7 0</inkml:trace>
  <inkml:trace contextRef="#ctx0" brushRef="#br0" timeOffset="816">14913 14815 8191,'23'-7'0,"11"-6"2139,-8-6 1,0-2-2140,0 3 0,-2-1 2907,11-23-2907,-13 7 1813,-18 14-1813,-5 4 6487,-12 12-6487,-1 8 896,-8 15-896,-1 8 0,3 22 0,6-4 2,36 4-2,11-28 0,0-19 0,3-7 0,-3-10 0,-1-2 0,10-9 0,-12 3 0</inkml:trace>
  <inkml:trace contextRef="#ctx0" brushRef="#br0" timeOffset="1192">15620 14151 8191,'-13'-5'0,"2"9"4797,-7 25-4797,9-4 0,0 5 0,1 14 0,-1 3 0,-2 6 0,0 2 182,6-13 1,0 2-1,1-2-182,-3 14 0,2-3 550,5-3 0,3-6-550,3 2 5221,13-34-5221,6-37 0,4-19-185,-10 21 1,0 0 184,-2-1 0,1 4 2738,16 0-2738,-8 15 1577,-11 21-1577,-10 23 0,-9 2 0,-1 13 0,-6-21 0,-5 0 0,1-17 773,-5-2-773,6-8 0,1-11 0,7 3 0,1-6 0</inkml:trace>
  <inkml:trace contextRef="#ctx0" brushRef="#br0" timeOffset="1620">16376 14390 8191,'-2'6'0,"17"-7"5063,25 2-5063,9-5 0,4 8 2818,-20 2-2818,-8 7 1719,-20 9-1719,-16 9 0,-9 16 2677,6-20 0,-2 1-2677,-3 6 0,1 1-232,6-2 1,1-2 231,-11 19 0,25-16 0,13-25 0,16-4 0,8-14 0,7-1 0,-21 1 0,1-1 0,21-13 0,-15 10 0,-13 1 0</inkml:trace>
  <inkml:trace contextRef="#ctx0" brushRef="#br0" timeOffset="1816">16972 14315 8191,'-7'-3'0,"4"3"5063,-5 31-5063,-3 13 0,1-5 0,-2 8 0,1-2 0,0 7 0,0 0 0,0-5 0,-2 2 0,5-5 0,5-6 0,3-6 704,3 11 1,3-28-1,1-10 1</inkml:trace>
  <inkml:trace contextRef="#ctx0" brushRef="#br0" timeOffset="2000">17305 14848 8191,'-21'30'0,"0"-1"0,4-1 0,1 0 2530,-1-3 1,2-2-2531,1 11 0,1-11 0,10-16 0</inkml:trace>
  <inkml:trace contextRef="#ctx0" brushRef="#br0" timeOffset="2358">17712 14453 9056,'0'-7'0,"13"-3"5119,6-3-5119,20 4 0,1 2 0,13 16 0,-15 4 2686,-3 7-2686,-27 13 0,-19 0 0,-7 3 0,0-2 0,-2 2 0,1-3 0,-2 2 0,1-2 361,-1 4 1,3-3-362,3-4 0,3-3 0,5 11 5489,45-23-5489,16-23 0,-3 4 0,-10-12 0</inkml:trace>
  <inkml:trace contextRef="#ctx0" brushRef="#br0" timeOffset="2648">18244 14682 8191,'4'-14'0,"-3"8"5063,-9 10-5063,-5 14 2818,-2 14-2818,6 1 1719,3-5-1719,14-10 6784,10-17-6784,13-8 0,5-11 0,2-10 0,-16 4 0,-6-9 0,-12 8 0,-4-7 0,-5 0 0,-6 0 0,5 10 0,-1 7 0,7 11 0</inkml:trace>
  <inkml:trace contextRef="#ctx0" brushRef="#br0" timeOffset="2958">18473 14469 8191,'13'-2'0,"4"2"5063,3-2-5063,18 2 0,4-5 0,-10 5 0,2-1 1191,-6-1 1,1 0-1192,2 4 0,-1 0 1779,10 5-1779,-15 5 6599,-19 3-6599,-11 9 0,-12 3 0,-6 8 0,-5 7 560,4 0-560,6-2 0,9-8 0,10-8 0,15-11 0,13-5 0,18-9 0,-14-6 0,2-2 0,-3 1 0,1-2 0,5-5 0,-2-1 0,-2 4 0,-7-2 0</inkml:trace>
  <inkml:trace contextRef="#ctx0" brushRef="#br0" timeOffset="3216">19308 14320 8191,'-9'-7'0,"6"7"5063,5 6-5063,19 2 2818,16 0-2818,15-10 0,-24-2 0,-1-2 0,26-4 1719,-19-2-1719,-8 3 0,-17 5 0,-5 0 0</inkml:trace>
  <inkml:trace contextRef="#ctx0" brushRef="#br0" timeOffset="3474">19625 14180 8191,'-9'-7'0,"-4"7"5063,0 13-5063,-5 19 0,-1 6 0,1-1 0,0 3 0,2 0 0,-1 4 0,1-1 100,3-5 1,1 0 0,1 0-101,1 1 0,0-1 0,1 0 0,-4 16 0,2-2 673,2-8 1,0-3-674,2-9 0,0-3 1338,-1 6 1,4-20-1,2-11 1</inkml:trace>
  <inkml:trace contextRef="#ctx0" brushRef="#br0" timeOffset="38849">21935 9906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1T13:18:58.0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4177 1720 8191,'0'6'0,"4"8"2531,4 14 1,1 9-2532,-2-2 0,1 2 0,0 0 0,1-1 0,0 1 0,0-1 939,-2 4 0,0 1 1,-1-5-940,0-4 0,-1-3 0,0 25 0,-1-14 429,-4-12 1,0-13 0,0-11 0</inkml:trace>
  <inkml:trace contextRef="#ctx0" brushRef="#br0" timeOffset="386">4126 1695 24575,'38'-12'0,"16"1"0,-21 8 0,3 1 0,6-2 0,1 3-1585,3 4 1,-1 4 1584,-4 2 0,-2 4-12,-1 6 1,-4 6 11,-7 0 0,-5 4 0,-4 4 0,-4 3 374,-4-2 0,-5 2-374,-3 8 0,-4 2 0,-3 0 0,-2 1-1215,-6 5 1,-3 2 1214,5-19 0,-1 1 0,-2-1 0,-2-1 0,-2 0 0,0-1 0,-8 15 0,-1-3 684,-2-5 0,1-5-684,5-8 0,0-5 0,-12 1 0,19-16 0,8-10 0</inkml:trace>
  <inkml:trace contextRef="#ctx0" brushRef="#br0" timeOffset="1026">4733 1864 8191,'10'-5'0,"-3"9"5063,9 19-5063,-2 17 0,-7-14 0,1 2 1409,0 6 0,-1 0-1409,-4-5 0,0-1 0,5 25 1719,-7-21-1719,2-12 6784,-1-15-6784,-1-23 0,1-25 0,-4 6 0,-1-3 0,-5-5 0,-2-3 0,-1-5 0,-3 0-495,-2 8 0,-1 4 495,5 8 0,3 8 0,7 17 0,21 32 0,-2-1 0,2 3 0,1 0 0,1-1 0,-2-2 0,1-1-524,1-2 0,1-1 524,0 1 0,0-2 508,21 16-508,-20-15 0,-2 1 0,3 4 0,-1 2 0,-14-17 0,-3-8 0,3-33 0,-5 3 0,-1-5 80,-1-1 1,0-3 0,0-2-81,0-5 0,0-1 0,-1-1-862,-1-2 0,0 0 0,0 1 862,1 5 0,1 2 0,0 2 0,-1-2 0,2 6 0,2-1 0,-2 28 0</inkml:trace>
  <inkml:trace contextRef="#ctx0" brushRef="#br0" timeOffset="1536">5209 1389 8191,'10'16'0,"0"12"2103,2 1 0,0 3-2103,0 6 0,-2 1 0,-1 2 0,-1 2 1458,1 3 0,-1 0-1458,-2-4 0,-1 0 0,-2-3 0,0-2 0,0-4 0,-1-4 0,-2 7 1821,0-18-1821,-4-36 0,3-10 0,1-7 0,-2-13 0,0-5 979,1 8 0,2-1 1,-1-1-980,-1 0 0,1 1 0,1 1 0,2 3 0,0 1 0,1 3 251,-2-4 1,2 5-252,11-11 0,-7 35 0,14 22 0,0 23 0,-4-4 0,-1 4 0,-2 9 0,-2 3 0,1 2 0,0 1-683,-3-1 1,0-1 682,0-6 0,0-2 0,-3-8 0,0-3 3331,2 12-3331,-9-18 0,-1-11 0,-2-5 0</inkml:trace>
  <inkml:trace contextRef="#ctx0" brushRef="#br0" timeOffset="1700">5348 1750 8191,'1'2'0,"12"-7"5063,29-11-5063,-12 4 0,3-2 0,2-2 0,1 0 0,3 1 0,-3 2 0,-2-3 0,-7 7 0</inkml:trace>
  <inkml:trace contextRef="#ctx0" brushRef="#br0" timeOffset="3377">6747 1519 8191,'-9'1'0,"0"-2"5063,0-1-5063,0 2 2818,0 0-2818,0 4 1719,0-2-1719,-4 5 6784,-10 8-6784,0 3 0,-5 18 0,11 7 0,4-2 0,13-2 0,5-23 0,23-17 0,5-13 0,-8 0 0,-1-2 0,13-12 0,-7 0 0,-18 11 0,-3 13 0,3 11 0,2 5 0,6 2 0,10-8 0,4-16 0,-8 7 0,-5-9 0</inkml:trace>
  <inkml:trace contextRef="#ctx0" brushRef="#br0" timeOffset="4341">7008 1406 24575,'-2'7'0,"0"0"0,-2 12 0,-1 9 0,-3 12 0,2 0 0,2-1 0,7-14 0,1-5 0,7-9 0,3-4 0,3-6 0,0-2 0,-4-6 0,13-13 0,-6-9 0,12-14-452,-17 17 1,-1-1 451,10-21 0,-5 8 0,-10 9 0,-7 18 0,-6 6 0,3 8 0,-3 9 903,4 10-903,0 6 0,3-1 0,1 5 0,1-15 0,3 4 0,-1-12 0,6 0 0,7-8 0,5-4 0,9-13 0,1-5 0,-2-9 0,-10 1 0,-6-3 0,-12 9 0,-5-6 0,-3 16 0,-3-4 0,-1 14 0,2 5 0,-2 8 0,4 13 0,1 4 0,9 7 0,-1-11 0,9-3 0,-1-13 0,9-3 0,9-14 0,8-4 0,-14 1 0,-5 2 0</inkml:trace>
  <inkml:trace contextRef="#ctx0" brushRef="#br0" timeOffset="4642">7698 1078 24575,'-9'7'0,"-1"10"0,3 5 0,3 9 0,0-5 0,12-5 0,1-12 0,8-4 0,0-8 0,0 5 0,-3 0 0,-6 9 0,-6 3 0,-8 3 0,-1 6 0,-3-7 0,3 3 0,5-18 0,7-13 0,-1 5 0,3-7 0</inkml:trace>
  <inkml:trace contextRef="#ctx0" brushRef="#br0" timeOffset="4936">7903 1028 24575,'-11'26'0,"-2"4"0,12-12 0,0 2 0,15-4 0,-4-10 0,13 1 0,-14-5 0,4 2 0,-6 7 0,-4 2 0,-2 5 0,-8-1 0,3-4 0,-5-2 0,6-21 0,-1 8 0,4-12 0</inkml:trace>
  <inkml:trace contextRef="#ctx0" brushRef="#br0" timeOffset="5082">8122 936 8191,'0'32'0,"3"-1"5063,-6 1-5063,3-6 704,4-8 1,-3-10-1,3-6 1</inkml:trace>
  <inkml:trace contextRef="#ctx0" brushRef="#br0" timeOffset="5516">8093 765 8191,'-16'-33'0,"3"6"5063,14 19-5063,1 4 2818,11 6-2818,-6 6 1719,3 3-1719,3 26 0,3 4 0,-5-8 0,-1 2 2619,1 3 0,0 1-2619,-2 0 0,-1 0-298,0-4 1,-1-1 297,3 20 0,-5-26 0,-2-17 0,1-29 0,7-18 1497,7-8-1497,-1 8 644,0 21-644,-9 25 0,1 10 0,-1 18 0,-3 9 0,3 1 0,-10-1 0,5-19 0,-12-21 0,5-12 0,-1-5 0,2 3 0</inkml:trace>
  <inkml:trace contextRef="#ctx0" brushRef="#br0" timeOffset="5666">8465 994 8191,'9'38'0,"-5"-4"5063,4 4-5063,-5-13 2818,9-8-2818,-6-14 0,2-4 0,-6-3 0</inkml:trace>
  <inkml:trace contextRef="#ctx0" brushRef="#br0" timeOffset="5776">8494 819 8191,'-6'-3'0,"-1"14"1265,2-2 1,2 7 0,3-12 0</inkml:trace>
  <inkml:trace contextRef="#ctx0" brushRef="#br0" timeOffset="5928">8560 864 8191,'7'-4'0,"5"-2"5063,9-11-5063,4 1 2818,1-6-2818,-9 9 0,-11 5 0,-4 4 0</inkml:trace>
  <inkml:trace contextRef="#ctx0" brushRef="#br0" timeOffset="6121">8566 552 8191,'-9'38'0,"7"15"1166,7-16 1,2 3-1167,1 2 0,1 2 1001,3 6 1,0-2-1002,-2-11 0,0-3 2094,10 17-2094,-6-27 1303,3-21 1,-12-2 0,3-3-1</inkml:trace>
  <inkml:trace contextRef="#ctx0" brushRef="#br0" timeOffset="6534">8790 809 24575,'-2'15'0,"0"-3"0,2 1 0,0-4 0,2 0 0,2-2 0,7 0 0,-2-7 0,4 0 0,-4-6 0,1-5 0,2-9 0,2-5 0,-3 3 0,-1 11 0,-6 12 0,1 11 0,2 15 0,0 0 0,7 24 0,-4-2 0,0-16 0,0 2 0,-4 2 0,0 2 0,3 0 0,-2 0-657,-5 3 1,-3-1 656,2-5 0,-3-3-45,-3-4 1,-3-3 44,-9 16 0,-13-21 0,14-10 0,-5-7 0</inkml:trace>
  <inkml:trace contextRef="#ctx0" brushRef="#br0" timeOffset="7666">8458 692 24575,'7'13'0,"2"13"0,0 21 0,-3-19 0,2 1 0,0 8 0,1 0 0,-1-5 0,0-1 0,-1 1 0,1-2 0,4 16 0,-3-14 0,-2-16 0,-4-8 0</inkml:trace>
  <inkml:trace contextRef="#ctx0" brushRef="#br0" timeOffset="7821">8630 1080 24575,'-3'18'0,"1"-1"0,6-12 0,-3-1 0,2-4 0</inkml:trace>
  <inkml:trace contextRef="#ctx0" brushRef="#br0" timeOffset="7961">8609 864 8191,'-5'-9'0</inkml:trace>
  <inkml:trace contextRef="#ctx0" brushRef="#br0" timeOffset="9129">6911 2494 8191,'-9'2'0,"0"2"5063,-1 7-5063,5 22 0,-5 15 0,10-17 0,3 1 0,-2 1 0,7-4 1409,16-12 0,7-7-1409,-1-8 0,0-5 0,0 0 0,-3-4 0,9-13 0</inkml:trace>
  <inkml:trace contextRef="#ctx0" brushRef="#br0" timeOffset="9592">7229 2526 8191,'-9'2'0,"0"2"5063,2 3-5063,2 6 2818,11-3-2818,0-5 1719,6-5-1719,-4-12 6784,-4 2-6784,-3-3 0,-4 4 0,-3 0 0,1 0 0,16 4 0,5 8 0,19 19 0,-14 5 0,-1 4 0,-13-7 0,-2-11 0,5-18 0,7-22 0,8-21 0,-10 14 0,1 0 0,1 6 0,0 3 0,6-13 0,-4 26 0,-12 20 0,-4 19 0,6 0 0,-4 4 0,10-12 0,-3-13 0,8-15 0,-10 4 0,1-6 0</inkml:trace>
  <inkml:trace contextRef="#ctx0" brushRef="#br0" timeOffset="9883">7697 2115 8567,'-7'2'0,"0"2"5098,0 1-5098,3 12 2762,2 24-2762,2-11 0,0 3 0,-1 12 0,2 2 833,0-4 1,3 0-834,0-4 0,1-2 0,5 17 1620,4-26 0,-10-13 0,0-11 1</inkml:trace>
  <inkml:trace contextRef="#ctx0" brushRef="#br0" timeOffset="10018">7672 2473 8191,'-6'8'0,"14"-9"5063,16-11-5063,11-15 0,-15 10 0,-3 0 0</inkml:trace>
  <inkml:trace contextRef="#ctx0" brushRef="#br0" timeOffset="10441">7843 2363 24575,'9'24'0,"-2"-9"0,0 8 0,-5-10 0,1 5 0,-1-5 0,1-12 0,1-3 0,3-9 0,0 5 0,2-1 0,-4 0 0,1-2 0,-5 0 0,-1 0 0,-5 0 0,-2 0 0,-6 2 0,3 0 0,2 4 0,4 1 0</inkml:trace>
  <inkml:trace contextRef="#ctx0" brushRef="#br0" timeOffset="11300">8042 2324 8191,'6'19'0,"-1"-4"5063,-1 15-5063,2-5 2818,-5 1-2818,8-18 1719,0-23-1719,18-27 0,-12 14 0,2-1 0,4 4 0,-1 1 0,8-10 6784,-8 29-6784,-16 12 0,3 4 0,-2-4 0,2 2 0,-3-5 0,2 3 0,12-16 0,6-13 0,3-2 0,0-2 0,2-1 0,9 8 0,-31 28 0,-1 11 0,-3-7 0,3-8 0,7-11 0,6-12 0,6-6 0,-8 0 0,-5 17 0,-8 8 0,4 6 0,-1 0 0,6-4 0,-6-5 0,1-1 0,-3-6 0,-4 6 0,0 3 0,-1 3 0,8 2 0,12-7 0,6-6 0,-1 0 0,-9 0 0,-8 6 0</inkml:trace>
  <inkml:trace contextRef="#ctx0" brushRef="#br0" timeOffset="11434">8691 2085 8191,'1'-5'0,"2"1"5063,23-7-5063,4-2 2818,10-4-2818,-14 3 0,-12 6 0,-12 4 0</inkml:trace>
  <inkml:trace contextRef="#ctx0" brushRef="#br0" timeOffset="11631">8728 1829 24575,'1'22'0,"-2"21"0,4-13 0,2 3 0,-2 9 0,1 1 0,1-3 0,0-2 0,0-6 0,0-3 0,2 6 0,2-20 0,-7-11 0,2-4 0</inkml:trace>
  <inkml:trace contextRef="#ctx0" brushRef="#br0" timeOffset="11749">8939 2061 8191,'-4'9'0,"-1"3"1265,2-2 1,1-1 0,2-5 0</inkml:trace>
  <inkml:trace contextRef="#ctx0" brushRef="#br0" timeOffset="11894">8954 1925 8191,'5'-3'0,"-5"0"0,7 5 0</inkml:trace>
  <inkml:trace contextRef="#ctx0" brushRef="#br0" timeOffset="12393">9056 1927 8593,'-5'8'0,"3"-1"5100,-11 14-5100,12-6 2759,1 6-2759,11-9 1663,2-8-1663,4-6 6460,3-10-6460,-4-4 0,-4 0 0,-7-1 0,-8 4 0,0-4 0,-4 3 0,11 6 0,8 4 0,13 7 0,20 3 0,-10 5 0,3 14 0,-22-6 0,-11 9 0,-1-23 0,7-19 0,26-26 0,-16 14 0,2 0 0,6 4 0,0 3 0,8-4 0,-10 27 0,-6 17 0,-5 5 0,0 2 0,-4-10 0,-8-10 0,0-6 0</inkml:trace>
  <inkml:trace contextRef="#ctx0" brushRef="#br0" timeOffset="26075">10378 4499 8191,'-2'-9'0,"-1"0"5063,-4-8-5063,0 6 2818,-6-7-2818,3 13 1719,-7 5-1719,-5 14 0,-4 21 0,6-4 0,-1 5 0,3 11 0,1 5 825,3-11 0,-1 3 0,2 1-825,2 6 0,3 1 0,1 2 0,2-11 0,1 1 0,1 0 0,2 0 0,2 1 0,2 1 0,1 0 0,1-1 0,1-2 0,2 0 0,0-1 0,2-2 0,4 10 0,3-1 0,2-4-142,0-6 0,3-2 0,2-3 142,2-5 0,2-3 0,1-3 0,15 6 0,2-6 0,3-8 0,-1-6 0,-8-5 0,-2-3 0,1-4 0,-3-4 0,6-5 0,-9-2 4195,-23 4-4195,-3-3 540,-4-1-540,-1-16 0,-6-10 0,1 5 0,0-5-1282,-3-5 0,0-3 1282,1 9 0,-1-2 0,0 0 0,0-2 0,0 0 0,-2 0 0,0 1 0,-2 1 0,-1 1 0,0 1 0,-1 1 0,0 2 0,-7-9 0,-3 3 0,-1 3 0,-3 1 0,-1 4 0,-2 1-77,-4 2 1,-1 0 76,-4-4 0,0 2 0,1 9 0,2 1 0,1-1 0,3 5 0,-9 8 0,1 21 0,26 14 0,4 8-1320,-2 10 1,2 5 1319,6-4 0,1 3 0,2 1 0,3 7 0,1 2 0,2 0 0,2-13 0,0-1 0,2 1 0,1-1 0,1-1 0,1 1 0,2-1 0,3-4 0,10 6 0,3-5 0,3-4 0,2-5 0,2-4 0,2-5 0,0-4 0,2-5 0,0-2 0,-2-4 0,1-3 0,-1-2-705,15-3 1,-4-5 704,-9-3 0,-4-6 0,-4-6 0,-7-7 907,-8-5 1,-6-4-908,-3-13 0,-4-2 0,-6 15 0,-2 0 0,-2 0-748,-3-2 1,-3 0 0,-3 1 747,-2 2 0,-3 1 0,-4 3 0,-4 1 0,-3 2 0,-1 3 0,1 2 0,-1 1 0,-1 4 1159,-12-1 1,0 7-1160,6 9 0,4 10 0,8 14 0,6 9-467,5 17 0,9 7 467,7-7 0,5 3 0,4 0 0,-1-7 0,2 1 0,2 0 0,3-1 0,2-1 0,2 0 0,3-2 0,1-2 0,8 5 0,3-2 0,1-7 20,0-10 0,2-5 0,-4-3 0,0 0 0,-4-6 0,16-12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1T13:20:44.2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3402 6217 24575,'-2'-16'0,"-1"1"0,13 1 0,1 3 0,3 4 0,9 4 0,9 0 0,21 3 0,-19 3 0,2-1 0,15-3 0,3-2-1331,-15 2 0,2 1 1,2-1 1330,6-2 0,3-2 0,4 0 0,-6 2 0,4-1 0,2 0 0,-1 0 0,-1 1-1366,1 0 1,-2 1-1,1 0 1,3 0 1365,-9-1 0,4 0 0,0 0 0,1-1 0,-2 1 0,-2 1 0,8 1 0,-3 1 0,0 0 0,0 0-853,1-1 0,-1-1 0,1 1 0,0-1 853,-10 1 0,0-1 0,0 1 0,0 0 0,-1 0 0,11 1 0,0 0 0,0 0 0,0-1 0,0-2 0,0 0 0,0-1 0,-1 2-497,-2 1 0,-1 1 0,0 0 0,-1-1 497,-3 0 0,-2-1 0,0 1 0,-1-1 89,10 2 1,-1 1 0,-2-2-90,-5 0 0,-1-1 0,0 0 0,-1 0 0,-1 0 0,-2-1 0,11-3 0,-3 1 1237,-6 1 0,-3 1-1237,-8-2 0,-4 1 3750,2 3-3750,-12-3 0,-15 4 0,-7 0 0</inkml:trace>
  <inkml:trace contextRef="#ctx0" brushRef="#br0" timeOffset="21561">17004 7537 8191,'-6'-7'0,"1"-2"5063,-4 4-5063,-2-5 2818,1 7-2818,-6 1 1719,3 7-1719,-13 16 6784,1 9-6784,-3 12 0,12-12 0,9-4 0,13-24 0,39-15 0,-6 2 0,-8 4 0,-1 1 0,2 5 0,-11 13 0,-10 0 0,-9 11 0,-9 9 0,-5 2 0,-7 11 0,-8-3 0,2 5 0,-4-14 0,12-15 0,9-35 0,16-26 0,-1 9 0,3-2 0,8-4 0,3 0 0,-2 3 0,2 2 0,2 4 0,0 4 0,4-2 0,-10 27 0,-13 17 0,-4 17 0,5-7 0,4-6 0,12-14 0,11-16 0,2-3 0,7-13 0,-16 12 0,-2-1 0,-11 15 0,-4 7 0,1 21 0,-6 0 0,4 4 0,-5-10 0,5-11 0,0-7 0,9-13 0,1-5 0,2-6 0,-4 5 0,-5 5 0,0 14 0,-2 1 0,1 8 0,2-7 0,9-4 0,5-9 0,0-3 0,-5-1 0,-11 2 0,-12 19 0,5 5 0,-1 17 0,20 0 0,18-10 0,-11-15 0,1-3 0,7 0 0,-2-7 0</inkml:trace>
  <inkml:trace contextRef="#ctx0" brushRef="#br0" timeOffset="27358">14928 7437 24575,'-9'-5'0,"-7"0"0,10-4 0,-6 8 0,0 14 0,4 1 0,1 7 0,6-7 0,6-4 0,12-9 0,4-4 0,18-5 0,1 7 0,-7 3 0,-6 18 0,-19 9 0,-9 18 0,-3-17 0,-3 1 0,-2 1 0,-2-1-255,-2 1 0,0-2 255,-11 16 0,6-19 0,10-20 0,4-35 0,4-20 0,4 14 0,1-2-532,1-2 0,1 0 532,1 5 0,0 3 482,2-14-482,-5 37 0,-2 20 0,5 19 0,5-9 0,4-5 1092,6-16-1092,9-13 0,-2-6 0,6-15 0,-17 10 0,-2-1 0,-4 29 0,-4 1 0,-2 17 0,-2-11 0,-1-6 0,4-11 0,7-29 0,-6 14 0,5-6 0,-9 30 0,3 15 0,0-5 0,4 2 0,1-14 0,4-7 0,-2-7 0,-3-10 0,-3 2 0,-5-1 0,-5 13 0,0 11 0,-3 14 0,11 7 0,11 6 0,7-11 0,23-20 0,-19-11 0,-2-3 0,9-6 0,0-6 0</inkml:trace>
  <inkml:trace contextRef="#ctx0" brushRef="#br0" timeOffset="74901">19072 5316 24575,'-22'-5'0,"1"-1"0,-3 3 0,-2-3 0,-12 5 0,-9-2-831,21 6 1,-3 3 830,-7-1 0,-2 2 0,-10 8 0,-2 4 0,12-4 0,-1 1 0,-2 2-1132,-4 2 1,-1 1 0,0 2 1131,1 1 0,1 1 0,1 1 0,0 0 0,2 1 0,0 0 0,3 1 0,0 1 0,3 1-150,3-2 1,1 1 0,2 0 149,0 0 0,1 1 0,1 1 0,4 0 0,1 0 0,1 1-817,-2 0 1,1 0 0,2 2 816,0 3 0,2 1 0,0 1 0,1 1 0,1 1 0,0 0 0,3 0 0,1 0 0,1 0 0,0 0 0,1-1 0,1 0 243,2-1 0,1-1 1,1-2-244,-4 11 0,1-1 0,1 3 0,2-2 1204,2-10 0,0-2-1204,-2 0 0,1-2 469,0 7-469,-5-15 3154,2-13-3154,-2-5 132,4 1-132,3 1 1059,5 4-1059,2 0 0,-4-7 0,-1-3 0,-6-13 0,-2 1 0,-4-1 0,-2 2 0,-9-1 0,7 8 0,-3-2 0,10 5 0,4 2 0,3 1 0,8 7 0,9 11 0,6 5 0,11 5 0,12-13 0,6-17 0,-18-13 0,0-7 0,2-6 0,-2-6-473,-2-6 1,-3-4 472,-5 6 0,-4-1-82,-5 2 1,-4 4-1,-5 4 1,-4 9 0</inkml:trace>
  <inkml:trace contextRef="#ctx0" brushRef="#br0" timeOffset="78018">17147 13873 8191,'-5'4'0,"9"6"5063,16 17-5063,-4 0 0,-1 2 0,5 12 0,-7-11 0,-2-1 0,2 3 0,-4-14 0,-2-4 0</inkml:trace>
  <inkml:trace contextRef="#ctx0" brushRef="#br0" timeOffset="78618">18021 13951 8191,'-2'2'0,"2"1"5063,5 9-5063,9 5 2818,1 7-2818,10 7 0,-7 8 0,-4-2 0,0 2 0,-3-11 0,-2-1 343,2 15 1,-2-3 0,0-13 0,-5-6 0</inkml:trace>
  <inkml:trace contextRef="#ctx0" brushRef="#br0" timeOffset="98059">19581 7202 24575,'4'26'0,"5"8"0,6 13-837,-6-20 1,1 1 836,0-1 0,0 0 542,8 20-542,0-23 0,-9-10 0,-2-14 0</inkml:trace>
  <inkml:trace contextRef="#ctx0" brushRef="#br0" timeOffset="98243">19998 7212 8191,'4'55'0,"6"-2"4859,3-13-4859,4-1 710,-4-18 1,-5-6 0,-4-11 0</inkml:trace>
  <inkml:trace contextRef="#ctx0" brushRef="#br0" timeOffset="98403">20312 7194 8191,'0'38'0,"2"9"5063,11 1-5063,-4-21 0,1-1 0,9 5 0,-5-9 0,-6-17 0</inkml:trace>
  <inkml:trace contextRef="#ctx0" brushRef="#br0" timeOffset="98563">20719 7035 8191,'-8'39'0,"8"7"2060,2-16 0,2 2-2060,4-1 0,0 1 0,3 0 0,-1-3 0,1 4 0,-3-13 0</inkml:trace>
  <inkml:trace contextRef="#ctx0" brushRef="#br0" timeOffset="99243">21626 7383 24575,'-3'12'0,"1"15"0,7 20 0,-2-19 0,0 0 0,8 20 0,2-13 0,15-35 0,-15 3 0,8-11 0</inkml:trace>
  <inkml:trace contextRef="#ctx0" brushRef="#br0" timeOffset="99396">22009 7227 8191,'-4'39'0,"6"-6"5063,-2 5-5063,10-12 2818,-1-6-2818,4-12 0,-7-4 0,2-4 0</inkml:trace>
  <inkml:trace contextRef="#ctx0" brushRef="#br0" timeOffset="99541">22279 7216 8191,'-5'32'0,"4"-7"5063,5 5-5063,2-11 704,2 1 1,-4-11-1,0-5 1</inkml:trace>
  <inkml:trace contextRef="#ctx0" brushRef="#br0" timeOffset="99686">22621 7153 8191,'-5'46'0,"1"1"5063,11 7-5063,2-23 0,-1-2 0,0-27 0</inkml:trace>
  <inkml:trace contextRef="#ctx0" brushRef="#br0" timeOffset="99837">22958 7059 8191,'-9'40'0,"7"-1"5063,7-8-5063,12-11 0,-7-5 0,1-13 0</inkml:trace>
  <inkml:trace contextRef="#ctx0" brushRef="#br0" timeOffset="99960">23212 7015 8191,'15'14'0,"1"7"5063,-1 11-5063,2 8 704,-2 6 1,-6-20-1,-5-5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1T13:22:55.8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15181 13063 24575,'-6'16'0,"1"20"0,2 10 0,0 3 0,1 4-2148,1-3 0,1 4 0,2-2 2148,-2-9 0,2-2 0,2-2 0,11 12 0,1-5 0,-4 7 0,12-29 0</inkml:trace>
  <inkml:trace contextRef="#ctx0" brushRef="#br0" timeOffset="858">20757 13060 24575,'22'27'0,"-1"17"0,-12-8 0,-3 5-2437,-2 7 1,-4 3 2436,-4-14 0,-2 2 0,-2 0 0,-2 5 0,-3 1 0,-2 1 0,-3 4 0,-2 0 0,1-4 0,0-1 0,1-4 0,0-3 0,1-1 0</inkml:trace>
  <inkml:trace contextRef="#ctx0" brushRef="#br0" timeOffset="12216">12644 8185 24575,'10'-6'0,"4"0"0,-7 0 0,10-3 0,-8 4 0,8-3 0,-4 5 0,11 1 0,1 2 0,20 0 0,-18-4 0,1-2 0,7 0 0,0 0 0,7-6 0,-8 2 0</inkml:trace>
  <inkml:trace contextRef="#ctx0" brushRef="#br0" timeOffset="23466">15230 13270 8191,'0'9'0,"-4"-4"5063,-1 0-5063,-4-4 2818,0 1-2818,0-2 1719,0 0-1719,0 2 6784,4 2-6784,5 3 0,5 0 0,4-2 0,0-3 0,0-4 0,0-1 0,3-4 0,11-13 0,6-12 0,-6 4 0,1-2-2358,1-5 0,1-4 2358,-5 7 0,1-2 0,0-1 0,-2-1 0,1-1 0,0-1 0,1 0 0,1-2 0,-2 1-728,-2 1 0,-1-1 1,1 2 727,-2 2 0,1 2 0,-1 0-812,6-17 0,0 2 812,0 2 0,0 0 0,0 1 0,0-1 0,-1-3 0,2 0 0,-7 16 0,0-1 0,1 0 0,2-3 0,0-2 0,1 1 0,1-3 0,1-1 0,1 1 0,2-1 0,1 0 0,0-1 0,1-1 0,-1 0 0,1 1-703,-1 3 1,0 1 0,0-1 702,-2 2 0,-1 0 0,1-2 0,-1 3 0,1-1 0,0 0 0,0-2 452,-2-1 1,-1-1-1,-1 0 1,2 0-453,1 1 0,2 0 0,-1 0 0,-2 0 0,-1 0 0,-1-1 0,-1 1 0,-1 2-60,2 1 0,-1 1 0,0 1 60,0 0 0,0-1 0,1 1 0,-2 2 0,1 0 0,0 1 19,9-11 1,0 0-20,0 1 0,0 0 0,0 3 0,-1 0 0,-2 0 0,0 0 0,2 0 0,0 0 0,-4 0 0,-1 0 1232,2 3 0,0 1-1232,-3 2 0,-1 2 0,0 2 0,0 2 681,-3 5 1,-1 1-682,2 0 0,0 1 2747,14-12-2747,-4 8 0,6-1 2387,-16 12-2387,13-6 0,-6 6 0,12-4 0,-4 6 0,-2 2 0,-9 9 0,-9 6 0,2 4 0,10 12 0,4 1 0,11 14 0,-4-3 0,-15-11 0,1 1 0,0 2 0,1 2 0,0 3 0,1 0-728,2 0 0,0 1 728,-3 1 0,1 0 0,5-4 0,0 0 0,-3 3 0,1 2-916,5-2 1,0 0 915,-2 2 0,0 1 0,4 3 0,0 0 0,2 1 0,1 1 0,-13-12 0,1 1 0,0-1 0,1-1 0,1 0 0,0 0 0,-1 1 0,0 0 0,1 0-854,2-1 1,-1 0 0,1 0 853,0 2 0,0 0 0,1 0 0,1 1 0,1-1 0,-1 0 0,-2 0 0,0 0 0,0 0 0,1 2 0,-1 0 0,-1 0 0,-1-2 0,0-1 0,-1 2 0,0 2 0,-1 2 0,0-2 0,0 0 0,0-1 0,-1 0 0,1 0 0,0 0 0,0 1 0,0 0 0,0 2 0,1-2 0,0-3 0,1 0 0,0 0 0,1 2 0,1 0 0,1 0 0,-1 0 0,1 0 0,-1 0 0,0-1 0,0-1 0,1 1 0,1 1 0,1 0 0,-2 0 0,-2 0 0,-1 0 0,0 0 0,1-3 0,1 0 0,1 4 0,-1 3 0,2 4 0,0 0 0,-2-2 0,0-2 0,-2-1 0,2 3 0,-2-1 0,1 3 0,-1 0 0,-2-3 0,8 11 0,-4-3-866,0 0 1,-2 0 865,1-2 0,-1-2 0,-2-2 0,-1-1-83,4 4 1,-2-1 82,-4-6 0,-1 1 0,3 2 0,0 0 375,-4-6 1,0-1-376,-1-5 0,0-1 2360,10 8-2360,-7-16 0,-15-9 0,-4-4 0</inkml:trace>
  <inkml:trace contextRef="#ctx0" brushRef="#br0" timeOffset="25025">21787 10704 8191,'-9'-4'0,"-1"22"5063,10 12-5063,0 4 0,1 8 0,0-2 0,2 4 0,0 1 0,-2-1 0,-1 2 0,-1-4 0,1-5 0,-1-4 0,-6 14 2818,6-29-2818,3-38 0,4-32 0,-1 6 0,2-6-258,-2 13 0,1-3 1,0 0 257,0-5 0,0-2 0,2 1 0,0 3 0,2 0 0,1 3 2372,4-8 0,2 5-2372,-1 15 0,2 8 0,7 13 0,0 39 0,-18 18 0,-1-17 0,-3 1-371,-8 2 1,-3 0 370,0-3 0,-2-1 1559,-3-4 1,-3-1-1560,-11 17 925,-3-19-925,8-14 0,4-14 0,10 0 0,5-2 0</inkml:trace>
  <inkml:trace contextRef="#ctx0" brushRef="#br0" timeOffset="25183">22109 10592 8191,'9'38'0,"5"-4"5063,-8 11-5063,5-12 2818,-4-4-2818,1-12 0,-5-13 0,1-2 0</inkml:trace>
  <inkml:trace contextRef="#ctx0" brushRef="#br0" timeOffset="25299">22202 10242 8191,'-11'-3'0,"3"-1"0,6 8 0</inkml:trace>
  <inkml:trace contextRef="#ctx0" brushRef="#br0" timeOffset="25516">22257 10190 8191,'7'16'0,"-3"7"2126,4 7 0,-1 4-2126,-3 1 0,-2 1 0,1 10 0,-1-1 0,-2-5 0,0-2 0,2-2 0,0-4 0,3 5 727,8-13 1,-7-19 0,1-3 0</inkml:trace>
  <inkml:trace contextRef="#ctx0" brushRef="#br0" timeOffset="25945">22480 10378 8191,'-7'6'0,"6"-3"5063,0 5-5063,9-3 2818,-3 0-2818,8-4 1719,0-6-1719,4-13 6784,-4 5-6784,-3-6 0,-5 10 0,-7 2 0,-12 19 0,-1 11 0,-4 26 0,9-8 0,13 4 0,6-24 0,14-7 0,9-24 0,15-6 0,-20 0 0,1 2 0</inkml:trace>
  <inkml:trace contextRef="#ctx0" brushRef="#br0" timeOffset="26361">22780 10308 8191,'-7'-1'0,"3"2"5063,2 8-5063,2-1 2818,2 1-2818,-2 11 1719,10 8-1719,-4 5 6784,8-1-6784,-1-13 0,8-15 0,1-19 0,2-7 0,11-8 0,-9-2 0,-2-1 0,-5-3 0,-6 4 0,-16 30 0,1 13 0,-1 27 0,9-11 0,7 1 0,2-20 0,2-8 0,-8-1 0,-1-4 0</inkml:trace>
  <inkml:trace contextRef="#ctx0" brushRef="#br0" timeOffset="26729">23201 10238 8191,'5'13'0,"1"7"3867,5 12-3867,4 14 0,0-15 0,1 1 0,-2 6 0,1 1 757,5 7 1,0 1-758,-5-4 0,-1 0 814,-2-3 1,-2-3-815,1 6 5502,-11-24-5502,-8-29 0,-3-37 0,3 11 0,2-6 119,4 2 0,2-3 0,1-2-119,0-1 0,1-1 0,2 1-197,4 1 1,2 1 0,1 2 196,5-12 0,3 7 283,-4 21 1,2 6-284,11 2 0,-11 40 0,3 23 0,-10 5 0,-4-20 0,-2-1 0,-7 11 0,-3-8 845,-7-16-845,-2-8 672,-8-15 1,12 5 0,-4-5 0</inkml:trace>
  <inkml:trace contextRef="#ctx0" brushRef="#br0" timeOffset="27500">24075 10297 8191,'-2'-9'0,"1"8"5063,-7 12-5063,5 17 2818,11 11-2818,2-16 1719,24-13-1719,1-33 0,8-6 0,-3-10 0,-18 10 6784,-12 3-6784,-13 9 0,-8 3 0,-4 5 0,-9 4 0,6 7 0,5-3 0,7 3 0,10-4 0</inkml:trace>
  <inkml:trace contextRef="#ctx0" brushRef="#br0" timeOffset="27696">24428 9878 8191,'-8'-22'0,"-4"21"5063,2 28-5063,2-2 0,2 5 0,5 4 0,1 1 0,0 4 0,2-1 1409,2-6 0,2-1-1409,7 22 0,-4-15 429,1-16 1,-6-7 0,-2-11 0</inkml:trace>
  <inkml:trace contextRef="#ctx0" brushRef="#br0" timeOffset="27866">24321 10126 8191,'12'-6'0,"17"-1"1907,-4 0 0,5-1-1907,10 3 0,3-2 0,6-6 0,1-1 492,2 4 0,-3 1 0,-15-1 0,-4 1 0,11-1 0</inkml:trace>
  <inkml:trace contextRef="#ctx0" brushRef="#br0" timeOffset="28509">25626 10283 24575,'-6'24'0,"-2"1"0,7 7 0,-5-7 0,5-5 0,1-19 0,4-13 0,9-33 0,-6 18 0,2-2 0,3-7 0,2-3 0,1 3 0,0 6 0,1 2 0,3-13 0,2 10 0,2 26 0,-13 3 0,-3 4 0</inkml:trace>
  <inkml:trace contextRef="#ctx0" brushRef="#br0" timeOffset="28747">25850 10086 8191,'11'5'0,"-4"-6"5063,13-8-5063,3-15 2818,2-1-2818,-3-2 1719,-13 10-1719,-21 9 6784,-6 20-6784,-12 9 0,6 21 0,10 0 0,11-8 0,18-8 0,21-18 0,-5-10 0,-1-2 0,8 1 0,2-7 0</inkml:trace>
  <inkml:trace contextRef="#ctx0" brushRef="#br0" timeOffset="28992">26242 10016 8191,'-22'-4'0,"-1"3"5063,15 5-5063,0 4 2818,10 1-2818,3-4 1719,4-1-1719,0-4 6784,3 2-6784,2 4 0,3 3 0,0 2 0,7-1 0,7-4 0,16-12 0,-19 4 0,-1-7 0</inkml:trace>
  <inkml:trace contextRef="#ctx0" brushRef="#br0" timeOffset="29320">26526 10000 8191,'-3'-12'0,"1"2"5063,-5-1-5063,0 9 2818,-4 8-2818,-1 12 1719,5 14-1719,0-6 6784,11-1-6784,5-19 0,13-18 0,-2-14 0,11-12 0,-20 12 0,-1-2 0,0-2 0,-1-1 0,-3-6 0,-2-2 0,0-7 0,-3 0-1276,0-1 1,-2 1 1275,1 5 0,0 4 0,-2-5 0,-3 50 0,2 43 0,2-13 0,3 2 0,2 3 0,2-1 0,0-9 0,3-3 0,17 14 0,-2-31 0,-6-7 0,-4-10 0</inkml:trace>
  <inkml:trace contextRef="#ctx0" brushRef="#br0" timeOffset="29560">26895 9716 24575,'-11'15'0,"4"7"0,2-4 0,16 9 0,2-6 0,21-4 0,9 4-399,-16-11 0,1 0 399,-2 1 0,-1 3 0,13 17 0,-23-1 0,-16 2 0,-15-4 0,-8-4 0,-11-4 199,-5-6 1,14-5-1,5-5 1</inkml:trace>
  <inkml:trace contextRef="#ctx0" brushRef="#br0" timeOffset="30705">15205 13237 8191,'-7'7'0,"-3"0"5063,-4-4-5063,-3 4 2818,4-2-2818,-9 22 0,15 16 0,2-6 0,3 3 0,10 3 0,6 0 0,3 6 0,7-4 245,20-9 1,1-6-1,-21-7 1,-1-5 0,7-10-1,0 1 1</inkml:trace>
  <inkml:trace contextRef="#ctx0" brushRef="#br0" timeOffset="32000">20782 13114 8191,'-9'-2'0,"2"-4"5063,7 5-5063,6-1 2818,21 15-2818,9 11 0,-10 0 0,-1 5 0,-4 0 0,-3 3 0,1 8 0,-5 4 0,-10-5 0,-5 1 0,-1 0 0,-2 7 0,-4-1 55,-3-8 0,-4 2 0,-3-5-55,-7 4 0,-2-6 0,-11 5 0,7-7 0</inkml:trace>
  <inkml:trace contextRef="#ctx0" brushRef="#br0" timeOffset="43475">15558 13717 24575,'-4'29'0,"-8"9"0,5-7 0,0 3-1133,-3 1 1,-1 0 1132,0 0 0,1-1 363,2-5 0,0-3-363,-4 9 373,11-27-373,3-27 0,11-21 0,-7 8 0,-1-4 0,2-2 0,1-4 0,-2 3 0,0-2 0,0 0 0,-2-9 0,5 10 0,13 31 0,-3 35 0,-2-4 0,0 3 0,-1 5 0,-1 1 0,0-1 0,0 1 583,-1 0 0,-2-1-583,8 19 0,-7-4 0,-8-24 0,-6-4 0,0-12 0,-3-3 0</inkml:trace>
  <inkml:trace contextRef="#ctx0" brushRef="#br0" timeOffset="43626">15561 13897 12179,'25'3'0,"1"-5"2070,5-2 1,4-3-2071,15-12 458,-19 6 1,-2 1 0,-3-4 0,-6 4 0</inkml:trace>
  <inkml:trace contextRef="#ctx0" brushRef="#br0" timeOffset="45435">6478 13266 8191,'-14'-2'0,"-2"5"5063,6 3-5063,-3 3 2818,3 2-2818,-8 11 0,1 17 0,6-11 0,2 2 0,5 3 0,3 3 0,4 9 0,6 0 230,10-3 1,2-2 0,-9-10 0,0-3-1,19 9 1</inkml:trace>
  <inkml:trace contextRef="#ctx0" brushRef="#br0" timeOffset="46242">11434 12975 8191,'6'17'0,"2"0"5063,12 9-5063,2 3 0,5 6 0,-5 5 0,-9 1 0,-3 5 0,-15 1 0,-3-20 0,-5 1 0,-7 1 0,-4 0 320,-7 6 0,-1-2 0,-8 6 0,3-8 0</inkml:trace>
  <inkml:trace contextRef="#ctx0" brushRef="#br0" timeOffset="46974">8140 13922 24575,'10'13'0,"-1"7"0,4 5 0,-3 20 0,3 3 0,-10-17 0,-1 0 0,7 24 0,-6-15 0,4-14 0,0-17 0,-4-5 0,1-4 0</inkml:trace>
  <inkml:trace contextRef="#ctx0" brushRef="#br0" timeOffset="47447">8131 13948 8877,'-2'-7'0,"5"-4"5114,19-7-5114,15-6 0,-10 12 0,1 3 0,0 2 0,-1 4 2715,20 6-2715,-21 11 1625,-11 9-1625,-12 2 6244,-10 7-6244,-2 0 0,-5-7 0,1-5 0,3-7 0,9-6 0,12 1 0,18-1 0,17 6 0,-4 1 0,-7 1 0,-20 0 0,-14-1 0,-7 3 0,-8 3 0,-10 3 0,-8 3 0,-3-4 0,7-2 0,8-10 0,12-1 0,6 2 0,5-1 0,7 3 0,-6-7 0,4-1 0</inkml:trace>
  <inkml:trace contextRef="#ctx0" brushRef="#br0" timeOffset="68512">16558 13888 24575,'-24'-11'0,"4"3"0,11 2 0,0 1 0,-4 3 0,-7 3 0,-12 4 0,-1 7 0,-2 4 0,18-2 0,10-2 0,29-8 0,21-9 0,-9 4 0,2 1 0,3-1 0,0 2 0,-3 2 0,-2 3 0,15 12 0,-25 7 0,-18 10 0,-15 5 0,-3-13 0,-2 1-507,0-3 0,-3 0 507,-7 6 0,0-3-124,-11 12 124,-6-13 0,19-19 0,-1-23 0,9-19 0,15-21 0,5 23 0,5 0 0,12-6 0,6 3 0,-2 3 0,3 3 82,6 1 1,-1 4-83,9-6 125,-10 24-125,-22 19 0,-6 19 0,2 1 0,-6-4 0,10-12 848,-1-17-848,20-11 0,10-22 0,-15 10 0,1-2 0,-1 1 0,-1 0 0,11-14 0,-14 34 0,-13 23 0,-6 21 0,-3 1 0,3-10 0,1-15 0,14-15 0,6-19 0,-1 3 0,2-1 0,3-7 0,1-1 0,12-3 0,-11-1 0,-31 26 0,-6 4 0,2 3 0,6 7 0,10 5 0,9-3 0,21 2 0,14-12 0,-20-3 0,-1-2 0,9 0 0,-9-4 0</inkml:trace>
  <inkml:trace contextRef="#ctx0" brushRef="#br0" timeOffset="69105">17980 13572 8191,'-10'8'0,"3"14"4466,7 25-4466,0-16 0,0 1 0,-2 6 0,-1 0 0,-2-2 0,0-2 0,-5 14 2889,0-14-2889,12-53 1791,4-18-1791,2 1 0,0-4 0,-2-6 0,1 0 3059,3 5 0,0 3-3059,-5 7 0,0 4 664,8-2-664,-2 30 0,2 15 0,8 13 0,2 11 0,-3 7 0,1-1 0,-11-6 0,-3-11 0,-18-11 0,6-13 0,-10-1 0</inkml:trace>
  <inkml:trace contextRef="#ctx0" brushRef="#br0" timeOffset="69234">17971 13744 8191,'13'-4'0,"8"1"5063,16-2-5063,8-4 0,-25 3 0,0-2 0</inkml:trace>
  <inkml:trace contextRef="#ctx0" brushRef="#br0" timeOffset="70826">8877 14154 8191,'-22'-11'0,"3"4"5063,-4 14-5063,-2 12 2818,-6 14-2818,10-3 1719,14-4-1719,12-12 6784,27-13-6784,9-6 0,-8-1 0,2 0 0,-3 2 0,-1 2 0,24 5 0,-19 11 0,-21 16 0,-14 3 0,-10 14 0,-4-7 0,-10 5 0,0-9 0,4-7 0,1-12 0,11-17 0,3-21 0,7-23 0,1 14 0,3-3 0,5-8 0,3-1-239,-2 9 1,1 1 238,1 4 0,-1 3 0,1-2 0,-9 23 0,-8 21 0,1 13 0,0 10 0,10-10 477,10-11-477,13-22 0,15-9 0,-21-4 0,-1-4 0,1 2 0,-2 0 0,0-5 0,-3 1 0,4-1 0,-4 8 0,-16 28 0,2 0 0,-6 17 0,3-15 0,-2 4 0,6-22 0,6-5 0,12-25 0,1-4 0,5-2 0,-13 18 0,-5 14 0,-6 25 0,-3-3 0,7 15 0,-1-14 0,6 0 0,0-14 0,3-13 0,-2 0 0,2-6 0,-3 6 0,-7 5 0,-3 0 0</inkml:trace>
  <inkml:trace contextRef="#ctx0" brushRef="#br0" timeOffset="71277">9698 14113 8191,'1'3'0,"2"-3"5063,6-8-5063,-2-1 2818,-2-3-2818,-3 2 1719,-6 1-1719,-2 13 6784,-3 12-6784,3 16 0,6 1 0,6-1 0,6-13 0,16-19 0,12-14 0,-12-1 0,0-1 0,7-2 0,-6-2 0</inkml:trace>
  <inkml:trace contextRef="#ctx0" brushRef="#br0" timeOffset="71467">9965 13865 8191,'-9'11'0,"8"8"5005,11 13-5005,9 14 0,-1 2 0,-1-8 0,-3-9 706,-3-20 0,-5-3 1,-2-6-1</inkml:trace>
  <inkml:trace contextRef="#ctx0" brushRef="#br0" timeOffset="71875">9977 13838 24575,'-3'2'0,"2"1"0,13-1 0,8-3 0,12-4 0,2-3 0,-2 5 0,-14 8 0,-10 7 0,-9 11 0,-7 3 0,-4 5 0,-4 1 0,4-6 0,7-6 0,5-8 0,10-4 0,14 0 0,16 0 0,-13-1 0,1 1 0,23 11 0,-15 1 0,-18 8 0,-17-2 0,-25 18 0,-2-10 0,6-12 0,-3-1 0,-19 2 0,20-8 0,2-7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1T13:25:24.4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27864 12623 8191,'10'7'0,"4"-1"4713,32-2-4713,9-7 0,-15-4 0,3-2 0,5-2 0,3-2 0,-13 3 0,0 0 0,1 0 201,3-1 0,1 1 1,0-1-202,-2-1 0,0 0 0,-1 1 0,1 3 0,0 2 0,-1 0 0,14-6 0,-2 1 501,-6 7 0,-1 2-501,-3 1 0,-1 1 0,-2 3 0,-2 0 2153,-2 2 0,0 1-2153,3 2 0,-1 0 0,-6-3 0,1 1 0,5 2 0,0 0 0,-5-3 0,-1 0 0,7 0 0,-1 1 145,-8 1 0,-2 0-145,27 3 2626,-22 2-2626,-9-5 430,-9-2 1,-6-2-1,-4-1 1</inkml:trace>
  <inkml:trace contextRef="#ctx0" brushRef="#br0" timeOffset="26832">28297 10587 8191,'-3'6'0,"8"2"5063,13 1-5063,27-3 0,-15-4 0,3-1 0,8-1 0,2 0 496,6 3 0,0 0-496,4 0 0,1 0 0,-1 1 0,1-1 0,-16-1 0,0 0 0,-1-1 0,10-1 0,-1 0 0,0 0 0,-2 0 973,-12 0 1,-1 0-974,23 0 5992,-25 0-5992,-13-7 0,-12 1 0,-4-7 2390,-2 4-2390,-1 0 0,-1 8 0,-1 2 0,3 8 0,-2 0 0,-1-2 0,-2 1 0,-12-1 0,-16 7 0,9-9 0,-3 0 0,-5 3 0,-2-1 0,-8 3 0,-1-3 0,2-5 0,-1-2-800,8 1 1,-2-1-1,1-2 800,-11-6 0,1-2 0,-2-1 0,0-1-451,10 1 0,2 0 451,5 3 0,3 0-129,-18-6 129,15 7 0,12 2 0,7 5 2262,4 2-2262,2 5 1015,10-2-1015,18 4 0,32-11-1872,-4 2 0,7-3 1872,-10-3 0,3-3 0,2 0 0,-6 3 0,3 0 0,0-1 0,0-1 0,2-2 0,-1-2 0,1 0 0,-1 1 0,0 0 0,0 1 0,-1 0 0,-5 0 0,13-4 0,-6 1 0,-13 4 0,0 1 0</inkml:trace>
  <inkml:trace contextRef="#ctx0" brushRef="#br0" timeOffset="29091">27746 10194 8191,'-2'9'0,"4"0"5063,0-8-5063,4-6 2818,2-15-2818,-5-18 0,2 9 0,-1-4 0,-1-7 0,1-4 0,-1 8 0,2-2 0,-2-1-297,0-6 1,-1 0 0,0-1 296,0-3 0,0 1 0,-1-2 0,0-2 0,-1-2 0,-1 3 0,1 6 0,0 1 0,0 1 1280,2 2 1,0 1-1,0 2-1280,-2-7 0,1 5 0,4-15 0,-5 33 0,2 24 0,-4 15 3511,4 7-3511,-4 8 0,2 8 0,0-11 0,0 2 0,0-3 0,0 0 0,0 6 0,0 0 530,-2 0 0,-1 0-530,0-3 0,0 1 0,0 5 0,0 1 0,-1-7 0,-1 1 0,2 8 0,0 1 0,-2-5 0,-1-1 0,1 10 0,-1 0 0,-2-3 0,-1 1 0,3 10 0,-1-2 0,-4 3 0,5 0 0</inkml:trace>
  <inkml:trace contextRef="#ctx0" brushRef="#br0" timeOffset="32475">2783 10274 8191,'5'-2'0,"1"-23"1837,2-1 0,0-3-1837,-1-15 0,-1-4 0,0 8 0,0-3 0,-1-2 0,0-4 0,-1-2 0,0-2-110,-1 9 1,0-1-1,1-1 1,-2 0 109,1 1 0,-2-1 0,1 1 0,0-1 0,-1-3 0,1 0 0,-1 0 0,0 1 0,0 4 0,-1 0 0,0 0 0,-1 0 66,-1 0 0,-1 1 0,0-1 1,0 2-67,1-8 0,0 2 0,-2 2 1499,-7-10 1,0 4-1500,5 11 0,1 7 0,-5 3 0,6 17 0</inkml:trace>
  <inkml:trace contextRef="#ctx0" brushRef="#br0" timeOffset="33291">2887 7638 24575,'-5'-26'0,"0"-21"0,7 10 0,2-3-2319,-2 4 1,0-2-1,0-3 2319,3-7 0,-1-3 0,0-1 0,-2 8 0,0-1 0,-1-1 0,1 0 0,1-2 0,-1-1 0,1-1 0,1-1 0,-2 7 0,0 0 0,1-1 0,0-1 0,0 1 0,0 0 0,1-1 0,1 1 0,-1-1 0,1 0 0,0 1 0,0-1 0,1 1 0,-1-1 0,0 1-931,1-10 0,-1 0 0,0 0 0,0 2 931,-1 6 0,-1 1 0,0 0 0,0 2 0,0-6 0,-1 1 0,-1 4 828,-3-7 0,0 6-828,-5-8 0,-6 37 0,6 10 0,0 13 0</inkml:trace>
  <inkml:trace contextRef="#ctx0" brushRef="#br0" timeOffset="36344">27680 7322 8191,'-1'-6'0,"14"-1"5063,7 2-5063,18 1 0,9 0 0,-16 1 0,-1 0 0,6-3 0,-2 1 0</inkml:trace>
  <inkml:trace contextRef="#ctx0" brushRef="#br0" timeOffset="37112">27732 9412 8191,'47'-7'0,"-4"-6"2235,8 7 0,6 0-2235,-6-6 0,-3 2 0,-16 5 0,-3 2 0,25-8 0</inkml:trace>
  <inkml:trace contextRef="#ctx0" brushRef="#br0" timeOffset="64287">22860 12279 24575,'0'0'0</inkml:trace>
  <inkml:trace contextRef="#ctx0" brushRef="#br0" timeOffset="64909">23001 12380 24575,'-7'9'0,"4"1"0,-3-3 0,5-2 0,-1-1 0</inkml:trace>
  <inkml:trace contextRef="#ctx0" brushRef="#br0" timeOffset="65108">23095 12523 8191,'4'13'0,"-4"0"0,0-8 0,-2-1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1T13:26:53.8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15309 2527 24575,'-4'29'0,"8"5"0,4-7 0,2 2 0,1 4 0,0 0 0,2-5 0,-2 1-1062,-2 8 1,-1 0 1061,2-4 0,-1-3 0,-2 11 0,3-14 0</inkml:trace>
  <inkml:trace contextRef="#ctx0" brushRef="#br0" timeOffset="1247">15229 2602 8191,'-9'5'0,"29"-25"4469,11-3-4469,-2-2 0,2 0 0,-5 8 0,-1 1 0,15-13 2888,-20 22-2888,-9 12 1791,-11 17-1791,-3 6 0,-3 4 0,-7 13 0,-2 3 890,4-6 0,1 1 0,-2 2-890,-4 3 0,-1 0 0,1 0 0,2-1 0,1-1 0,1-1-233,3-5 1,0-1 0,1-3 232,-2 1 0,6-4 0,19 2 0,18-36 0,-5-13 0,2-6-1022,3-2 0,1-3 1022,4-9 0,-1-2 1011,-5 5 0,-2 0-1011,-4 1 0,-3 2 0,4-1 0,-14 8 0</inkml:trace>
  <inkml:trace contextRef="#ctx0" brushRef="#br0" timeOffset="1597">15752 2655 8191,'-9'-2'0,"0"4"5063,4 0-5063,-3 15 2818,11 5-2818,-2 10 1719,11-9-1719,1-6 6784,17-15-6784,10-14 0,-14-2 0,0-4-368,1-2 0,-3-2 368,-3-3 0,-5-1-202,5-23 202,-17 2 0,-28 3 0,-7 7 0,5 22 0,-3 4 0,2 2 0,-1 4 0,-27 9 0,12 8 0,17 7 0,15-7 0,9-4 0</inkml:trace>
  <inkml:trace contextRef="#ctx0" brushRef="#br0" timeOffset="2630">16263 2219 8191,'-3'4'0,"13"24"1621,4 0 1,4 4-1622,3 12 0,0 5 0,-5-11 0,1 1 0,-2 0 0,-2-3 0,-1 0 0,-1 0 0,2 14 0,-2-2 0,-3-15 0,-2-3 2994,2 11-2994,0-28 0,-5-9 0,1-6 0</inkml:trace>
  <inkml:trace contextRef="#ctx0" brushRef="#br0" timeOffset="2839">16552 2520 8191,'-13'5'0,"-4"7"4698,-6 23-4698,10-10 0,2 1 0,-1 5 0,3 1 0,6 0 0,4-2 0,10 9 2863,28-21-2863,-9-21 0,2-8 0,8-8 0,0-4 258,1 0 1,-1-2-259,-5-3 0,-3 2 0,1 3 0,-17 6 0</inkml:trace>
  <inkml:trace contextRef="#ctx0" brushRef="#br0" timeOffset="4606">15212 2653 8191,'-8'5'0,"8"-6"5063,1-8-5063,9-8 2818,4 1-2818,2 0 1719,4-1-1719,-3 8 6784,0 4-6784,-4 4 0,3 4 0,-6 4 0,1 4 0,-2-1 0,-5 6 0,2-3 0,-5 4 0,1 0 0,-2 0 0,-2 1 0,1 5 0,-4-4 0,-3 11 0,-3-5 0,-5 7 0,2-7 0,0-1 0,4 0 0,-3 1 0,1 7 0,-1 0 0,-3 6 0,10-4 0,-6 11 0,11-12 0,-7 20 0,7-24 0,0 5 0,9-26 0,-3-8 0,14-11 0,2-13 0,11-3 0,-11 8 0,1 0 0,21-10 0,-1 0 0,-3 11 0,-14 10 0,-5 5 0,-8 3 0,-3 0 0,0 0 0,0 0 0,0 0 0,-11 2 0,0 1 0,-11 2 0,0 3 0,0-3 0,-13 13 0,-7-4 0,-9 13 0,-5-3 0,20-9 0,1-1 0,-23 10 0,23-14 0,-1 0 0,-13 6 0,8-7 0,8 4 0,7-5 0,18-12 0,5-4 0,20-26 0,0 1 0,-14 8 0,0-2-426,16-17 426,-20 18 0,0-1 0,3 0 0,0 0 0,0-21 0,3-5 0,-2 13 0,-2-5 0,2 11 0,0-4 0,2-1 0,2 6 0,-4 1 0,0 1 0,-9 13 0,1-13 426,-4 13-426,-3-6 0,-3 7 0,-2 5 0,-2 4 0,-2 9 0,-8 6 0,-20 12 0,5-2 0,-10 16 0,11-9 0,18-5 0,-1-6 0</inkml:trace>
  <inkml:trace contextRef="#ctx0" brushRef="#br0" timeOffset="6791">17989 2190 8191,'-10'-7'0,"2"0"5063,-16-1-5063,-5 9 0,-5 2 0,-7 15 0,10 9 2818,6-3-2818,11-2 1719,13-11-1719,16-10 0,14-7 0,4-1 0,22 0 3392,-13 1 0,-2 3-3392,14 12 0,-18 8 0,0 14 0,-22 12 0,-7 12 0,-8-24 0,-3 0 0,-5 2 0,-2 2 0,0-1 0,-1 1 0,-7 1 0,0 0 0,5-4 0,0-2 0,-9 8 0,12-24 0,12-26 0,7-33 0,-1 14 0,2-2 0,4-11 0,2-3-1216,-1-2 0,1-2 1216,0 1 0,0 1-99,-1 8 1,-1 4 98,-1-17 0,-4 28 0,-8 21 0,0 9 0,3 10 2405,5-2-2405,4-1 224,11-12-224,9-1 0,-5-8 0,10-3 0,-18 4 0,4 1 0,-9 10 0,-2 3 0,-7 7 0,1-2 0,-5 3 0,5-10 0,-1-4 0,7-16 0,2-11 0,9-19 0,-5 5 0,0 7 0,0 31 0,-10 6 0,11 24 0,-9-14 0,6 8 0,-3-15 0,0 0 0,4-10 0,-1-7 0,1-10 0,0-13 0,-5-5 0,-7-7 0,-3 17 0,-5 16 0,1 20 0,-1 17 0,10 3 0,-1-7 0,16 0 0,0-24 0,16-1 0,-18-3 0,0 0 0</inkml:trace>
  <inkml:trace contextRef="#ctx0" brushRef="#br0" timeOffset="7039">18859 1847 24575,'-6'17'0,"3"-4"0,7 0 0,7-8 0,9-1 0,12-4 0,21 0-222,-25 4 0,0 1 222,17 1 0,-17 18 0,-31-2 0,-6 10 0,-5-7 0,-2-4 0,5-10 0,3-5 0,4-4 0</inkml:trace>
  <inkml:trace contextRef="#ctx0" brushRef="#br0" timeOffset="10334">15745 2463 8191,'-9'2'0,"-4"3"5063,3 2-5063,-9 10 2818,7-3-2818,-4 3 1719,5-1-1719,3-3 6784,-2 1-6784,4 2 0,1 4 0,3 5 0,5 7 0,2 7 0,12 1 0,1-4 0,8-2 0,1-14 0,-13-7 0,1-6 0</inkml:trace>
  <inkml:trace contextRef="#ctx0" brushRef="#br0" timeOffset="81307">13731 8719 8191,'18'1'0,"6"1"2101,4-3 0,4-2-2101,2 0 0,1 1 0,4 4 0,0 0 0,0-5 0,-1 2 0,-6 5 0,-3 1 2915,8-2-2915,-13 9 1823,-25-1-1823,-10 20 0,-21 6 0,8-9 0,-1 1 2775,-3-4 1,1 0-2776,2 1 0,1-1 941,-14 14-941,21-14 0,6-3 0,23-14 0,21 1 0,-4-3 0,4-2-822,8 1 0,2 1 822,1 2 0,-2 0 51,-2 1 0,-3 2-51,-10 4 0,-7 4 0,-5 19 0,-19-8 0,-6 2 0,-8 0 0,-3 1-962,-7 7 0,-2 1 962,-5-2 0,0-2 0,3-4 0,0-3 0,-3-5 0,0-5 0,-15-8 0,18-5 0,11-15 0</inkml:trace>
  <inkml:trace contextRef="#ctx0" brushRef="#br0" timeOffset="82173">15258 8719 8191,'0'20'0,"12"26"1459,-6-9 0,1 4-1459,0-5 0,1 2 0,-1 1 0,-4 3 0,-1 2 0,-1 0 0,2 2 0,-1 0 0,-1-1 0,-1 12 0,0-4 0,-2-12 0,4-7 3011,12-9-3011,2-39 1960,16-28-1960,-14 13 0,-1-1 0,-1 0 0,0 2 5936,14-5-5936,-12 21 2559,-6 20-2559,-8 12 0,-5 6 0,-8 12 0,-4-5 0,-14 4 0,0-7 0,-8-11 0,-6-10 0,5-19 0,-2-18 0,19 10 0,6-2 0</inkml:trace>
  <inkml:trace contextRef="#ctx0" brushRef="#br0" timeOffset="82347">15613 9122 8191,'7'10'0,"1"1"5063,-1 19-5063,0 4 0,3 19 0,-5-11 0,-3-4 0,-2-22 0,-3-8 0</inkml:trace>
  <inkml:trace contextRef="#ctx0" brushRef="#br0" timeOffset="82514">15623 8767 8191,'-9'-2'0,"2"4"1265,7 1 1,-1 1 0,5-2 0</inkml:trace>
  <inkml:trace contextRef="#ctx0" brushRef="#br0" timeOffset="82739">15709 8684 8191,'3'12'0,"3"15"4579,5 20-4579,-4-17 0,2 3 0,-1 4 0,1 2 0,-1-1 0,-1 0 588,-1 1 1,-1-1-589,-2-6 0,0-1 1977,6 22-1977,-6-21 0,1-16 0,-1-8 0</inkml:trace>
  <inkml:trace contextRef="#ctx0" brushRef="#br0" timeOffset="82940">15884 8751 8191,'0'12'0,"9"15"4567,2 13-4567,-3-7 0,0 2 0,0 7 0,-1 1 1439,-3 3 0,-2 1-1439,1-4 0,0-2 889,-1-6 1,1-4-890,3-3 0,0-11 0,-2-21 0</inkml:trace>
  <inkml:trace contextRef="#ctx0" brushRef="#br0" timeOffset="83065">16114 8997 8191,'-4'47'0,"3"-7"5063,0-1-5063,4-14 0,2-9 0,-3-9 0</inkml:trace>
  <inkml:trace contextRef="#ctx0" brushRef="#br0" timeOffset="83199">16158 8825 24575,'-10'4'0,"2"1"0,8 8 0,0-8 0,0 3 0</inkml:trace>
  <inkml:trace contextRef="#ctx0" brushRef="#br0" timeOffset="83697">16225 8884 8191,'2'8'0,"-2"5"5063,2 1-5063,2 9 2818,-1 17-2818,4-12 1719,3 3-1719,-1-28 6784,6-18-6784,-5-7 0,1-10 0,-6 0 0,-5 0 0,-1 7 0,11 16 0,1 3 0,26 17 0,-3-1 0,-1-2 0,-5 9 0,-16 1 0,-6 8 0,-2 6 0,-6-11 0,5-10 0,13-24 0,16-24 0,-8 17 0,2 2 0,0-2 0,0 3 0,14 5 0,-16 13 0,-8 16 0,-10-2 0,2 9 0,-4-10 0,-4-6 0,2-4 0</inkml:trace>
  <inkml:trace contextRef="#ctx0" brushRef="#br0" timeOffset="85440">17672 8406 8191,'-4'1'0,"5"12"4814,7 22-4814,-3-6 0,1 3 0,-1 6 0,0 2 0,-1 6 0,-3 0 0,-3-3 0,-1-2 1424,3-11 1,-1-3-1425,-4 13 1749,13-37-1749,6-17 6692,18-7-6692,6 1 0,2 11 280,-13 17-280,-12 12 0,-17 5 0,-11 14 0,-6-3 0,-7-1 0,3-13 0,6-13 0,9-21 0,4-21 0,4 12 0,0-6 0</inkml:trace>
  <inkml:trace contextRef="#ctx0" brushRef="#br0" timeOffset="85706">17994 8749 8620,'-6'5'0,"-2"5"5101,2 1-5101,1 6 2755,9-3-2755,5-11 1660,13-12-1660,2-16 6439,4 3-6439,-10 2 0,-6 15 0,-3 6 0,7 11 0,-5-3 0,14-2 0,-17-6 0,6-4 0</inkml:trace>
  <inkml:trace contextRef="#ctx0" brushRef="#br0" timeOffset="86130">18309 8605 8191,'-15'8'0,"1"1"5063,4 15-5063,7-5 2818,2 1-2818,8-10 1719,4-5-1719,2-6 6784,0 3-6784,3 10 0,-14 7 0,1 13 0,-11 0 0,1-7 0,15-25 0,12-26 0,0 1 0,1-3 0,4-4 0,0-1 0,0 2 0,-1 3 0,9-15 0,-13 26 0,-19 25 0,3 24 0,-4-5 0,12 1 0,-4-19 0,15-8 0,-5-12 0,6-10 0,-12 7 0,-5 0 0</inkml:trace>
  <inkml:trace contextRef="#ctx0" brushRef="#br0" timeOffset="86428">18703 8504 8191,'-5'9'0,"1"0"5063,6 0-5063,-1 3 2818,6 2-2818,-2-1 1719,3 0-1719,7 2 6784,-10-4-6784,7 5 0,-14-4 0,-2 9 0,-5-2 0,-5 3 0,-7-9 0,10-7 0,-3-3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1T13:29:07.2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17163 2908 8191,'-13'4'0,"4"2"5063,9-5-5063,5 3 2818,21-8-2818,3 3 0,18-7 0,0 7 1719,-7-4-1719,-8 5 6784,-12 2-6784,-10 3 0,-5 2 0,-3 5 0,-11 15 0,-5 6 0,-1-6 0,-1 1-226,1 0 0,-1 0 226,-4-3 0,1-2 0,-1 11 0,17-27 0,32-19 0,-3 0 0,3-1 0,2 2 0,1 0 0,-4 2 0,-2 3 0,16 12 452,-22 10-452,-8 26 0,-13 6 0,-1-14 0,-2 0 0,-3-2 0,-1-1 0,0 4 0,0-2 0,-11 15 0,6-9 0,5-27 0,5-6 0,3-10 0</inkml:trace>
  <inkml:trace contextRef="#ctx0" brushRef="#br0" timeOffset="363">17698 2708 8191,'-6'19'0,"3"2"5063,0 24-5063,2-15 0,2 2 0,-2 9 0,2 2 653,1 4 0,1-1-653,1 1 0,3-2 816,1-11 1,4-3-817,14 11 5993,11-29-5993,-3-18 0,1-11 0,-12-8 1927,-10 6-1927,-9-5 462,-8 13-462,-7-4 0,-10 9 0,3-3 0,-3 8 0,13-7 0,7-8 0,2 7 0,3-6 0</inkml:trace>
  <inkml:trace contextRef="#ctx0" brushRef="#br0" timeOffset="640">18030 2793 24575,'-8'35'0,"4"11"0,1-12 0,2 2 0,4-1 0,3-1 0,1 15 0,24-20 0,-4-34 0,16-21 0,-25 5 0,-1-3 0,-1-4 0,-2-1 0,-4 1 0,-4 1 0,-4-20 0,-13-4 0,-15 13 0,-4-6 0,-12 27 0,12 10 0,6 11 0,17 1 0</inkml:trace>
  <inkml:trace contextRef="#ctx0" brushRef="#br0" timeOffset="1291">18308 2384 8191,'3'7'0,"8"19"3696,2 26-3696,-1-18 0,2 2 0,-3 6 0,1-1 0,1-8 0,-1-1 1453,-1 2 1,-1-2-1454,8-1 1886,0-6-1886,5-27 0,-12 3 0,4-8 0</inkml:trace>
  <inkml:trace contextRef="#ctx0" brushRef="#br0" timeOffset="1472">18572 2485 8191,'-26'17'0,"0"14"2531,11-4 1,1 4-2532,0 0 0,2 1 0,5-1 0,2-1 0,7 13 2818,28-20-2818,-3-24 0,4-7 0,14-6 0,2-5 0,-12 2 0,0-2 0,-2 1 0,2 0 0,-3 2 0,17-11 0</inkml:trace>
  <inkml:trace contextRef="#ctx0" brushRef="#br0" timeOffset="33602">16627 3806 24575,'-21'2'0,"5"0"0,16-18 0,7-4 0,16-14 0,-6 9 0,2 1 0,3-1 0,3 1 0,3-1 0,1 3 0,21 0 0,-3 16 0,-21 17 0,-1 3 0,4 1 0,14 2 0,-5-30 0,-17 2 0,6-2 0</inkml:trace>
  <inkml:trace contextRef="#ctx0" brushRef="#br0" timeOffset="48346">17224 4032 8191,'1'-1'0,"9"-9"4188,19-15-4188,-1 1 0,4-5 0,-7 4 0,2-3 0,5-3 0,1 0 0,5-5 0,3-2 0,2-2 0,-1 1 0,-2 2-347,0-1 0,-2 1 1,1 0-1,1-1 1,2-2 346,-7 8 0,2-2 0,2-1 0,1 0 0,-1 0 0,0 0 0,-1 2 0,-2 3-75,7-8 1,-1 3 0,-2 2-1,-1 1 1,0 0 74,4-1 0,-1 0 0,-1 3 0,-3 1 1020,0 0 0,-2 1 0,-5 6-1020,16-6 0,-31 17 0,-21 19 0</inkml:trace>
  <inkml:trace contextRef="#ctx0" brushRef="#br0" timeOffset="48735">17171 4311 24575,'37'-29'0,"-8"6"0,5-3 0,3-2 0,5-3 0,3-3-2458,-6 5 0,2-2 1,1-1-1,2-1 2160,-3 2 0,2-1 0,1-1 0,0 0 0,0 0 298,-5 4 0,-1 0 0,1 1 0,0-1 0,0 0 0,0 0 0,-1 1 0,0-1 0,0 0 0,0 1 0,-1 0 0,0 0 0,4-3 0,-1 1 0,-1 0 0,0 1 0,-3 2-22,0-1 1,-1 2 0,-2 1 0,-3 1 21,13-10 0,-8 5 512,-6 8 0,-22 17 0,-9 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1T13:30:49.9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28122 6252 24575,'-18'6'0,"13"-2"0,17-8 0,26-1 0,-9-2 0,4-1-1589,11-1 0,3 0 1589,6 0 0,2 0 0,-13 2 0,1 1 0,0 1 0,-4 2 0,-1 2 0,1-1 0,1-2 0,0 0 0,-1 1 0,12 2 0,-2 0-91,-9-2 1,-2 1 90,-3 4 0,-4 0 0,-1-1 0,-16 1 0,-16-5 0,-14 0 2308,-4-2-2308,-5 0 0,-27 1 0,19 3 0,-4 3-912,-14 5 1,-4 4 911,16-2 0,0 2 0,1 0 0,-1 1 0,0 0 0,2 1-464,-11 7 1,5-1 463,13-7 0,5 0 0,-1 5 0,47-12 0,11-5 0,7-3 0,-3-2 0,3-2 0,2 0-994,-1 1 0,1 0 1,2-1-1,0-1 994,1-2 0,2-1 0,-1-1 0,2 0 0,5 0 0,0 0 0,1 1 0,-1-1 0,0 2 0,-1-1 0,-1 1 0,-3 1 0,-4-1 0,-2 1 0,-3 1 0,6 2 0,-1 0 0</inkml:trace>
  <inkml:trace contextRef="#ctx0" brushRef="#br0" timeOffset="32132">27180 3884 8191,'-4'-13'0,"7"25"2374,1 30 1,0 11-2375,-1-5 0,1 3 0,-1 2 0,2 6 0,-1-9 571,0-12 0,0-6 1,0 24-1,4-54 1</inkml:trace>
  <inkml:trace contextRef="#ctx0" brushRef="#br0" timeOffset="32390">27458 3860 8191,'-25'14'0,"9"17"2531,9-5 1,2 3-2532,6 12 0,2 1 0,-1-5 0,2-1 1409,6-1 0,4-4-1409,13 0 0,16-37 0,-5-22 859,-16 4 1,-3-3-860,3-23 0,-16 3 6095,-21-4-6095,-14 7 0,7 15 0,-3 1 0,-1 6 0,-1 6 0,-26 2 0,22 8 0,14 18 0</inkml:trace>
  <inkml:trace contextRef="#ctx0" brushRef="#br0" timeOffset="32689">27692 3932 8191,'-7'6'0,"0"5"5063,-3 9-5063,6-1 2818,-1 1-2818,26-12 1719,0-4-1719,24-8 0,-18 5 6784,-4 4-6784,-24 20 0,-9 8 0,-8 7 0,-3-5 0,12-18 0,-2-7 0</inkml:trace>
  <inkml:trace contextRef="#ctx0" brushRef="#br0" timeOffset="33348">29020 3395 8245,'-5'5'0,"-2"22"5069,4 28-5069,0-17 0,1 2 0,1 2 0,2 1 1405,1-1 0,1-1-1405,-1-9 0,1-1 0,8 16 428,-2-23 0,-3-16 0,-2-6 0</inkml:trace>
  <inkml:trace contextRef="#ctx0" brushRef="#br0" timeOffset="33652">29231 3435 8191,'-6'9'0,"-1"17"5063,2 24-5063,5 1 0,5-1 2818,14-28-2818,3-25 0,18-17 0,-2-15 859,-17 13 1,-2-1-860,2-19 6784,-12 4-6784,-14-1 0,-12-1 0,2 9 0,-14 9 0,11 22 0,1 5 0,17 1 0,2-2 0,6-4 0</inkml:trace>
  <inkml:trace contextRef="#ctx0" brushRef="#br0" timeOffset="33924">29594 3232 24575,'-10'11'0,"-9"20"0,10 17 0,3-20 0,3 0 0,9 19 0,13-24 0,11-20 0,5-16 0,-9-2 0,-2-2 0,5-16 0,-3-9 0,-19 11 0,-11-8 0,-6-8 0,-1 22 0,-3 0 0,-13-15 0,1 15 0,9 22 0,12 12 0,3-3 0,2 1 0</inkml:trace>
  <inkml:trace contextRef="#ctx0" brushRef="#br0" timeOffset="34715">30050 3186 8191,'-6'2'0,"-5"5"5063,-5 5-5063,3 0 2818,6 1-2818,10-6 1719,16-5-1719,3 4 6784,3-3-6784,-6 9 0,-16 0 0,-9 12 0,-12-3 0,4 4 0,0-9 0,8-11 0,4-2 0,2-7 0</inkml:trace>
  <inkml:trace contextRef="#ctx0" brushRef="#br0" timeOffset="35332">31209 2693 8191,'12'14'0,"-2"17"5063,-2 17-5063,-7-17 0,-2 0 0,0 23 704,-3-14 1,4-17-1,0-15 1</inkml:trace>
  <inkml:trace contextRef="#ctx0" brushRef="#br0" timeOffset="35606">31391 2633 8191,'-9'39'0,"5"-12"5063,-5 22-5063,11 0 0,2-21 0,2 0 0,5 15 2818,12-21-2818,1-30 1719,7-12-1719,1-13 6784,-19 4-6784,-5-3 0,-16 0 0,-14-11 0,-8 9 0,-1 6 0,9 19 0,14 7 0</inkml:trace>
  <inkml:trace contextRef="#ctx0" brushRef="#br0" timeOffset="35916">31597 2614 8191,'6'2'0,"-5"6"5063,-14 17-5063,-3 8 2818,9 7-2818,7-11 1719,13-11-1719,18-20 6784,-2-10-6784,12-16 0,-15 4 0,-6 1 0,-14 10 0,-7 1 0,-7 1 0,-2-6 0,-13 3 0,0-2 0,-2 4 0,9 8 0,8 3 0,8 5 0</inkml:trace>
  <inkml:trace contextRef="#ctx0" brushRef="#br0" timeOffset="36222">31811 2548 8191,'-6'9'0,"-1"16"5063,5-1-5063,10 17 2818,6-21-2818,13-9 1719,-2-18-1719,5-18 6784,-10 9-6784,-7-5 0,-14 8 0,-3-7 0,-10-2 0,-13-7 0,-3 8 0,1 7 0,12 14 0,12 2 0,2 6 0</inkml:trace>
  <inkml:trace contextRef="#ctx0" brushRef="#br0" timeOffset="36551">32109 2585 8191,'-4'3'0,"-7"11"5063,1-6-5063,-1 9 2818,12-6-2818,15-7 1719,5-6-1719,11 2 6784,-10-4-6784,-9 8 0,-12 5 0,-7 11 0,-2-5 0,-1 7 0,-1-14 0,4 0 0,2-6 0</inkml:trace>
  <inkml:trace contextRef="#ctx0" brushRef="#br0" timeOffset="37282">30758 3930 24575,'4'30'0,"2"21"0,1-12 0,2 4 0,-2-6 0,0 3 0,1-4 0,2 4 0,1-3 0,-2 1 0,2-7 0,4-16 0,-9-11 0,2-4 0</inkml:trace>
  <inkml:trace contextRef="#ctx0" brushRef="#br0" timeOffset="37531">30985 4055 8191,'-4'-8'0,"0"9"5063,0 6-5063,6 29 0,3 2 2818,11 7-2818,-4-13 1719,7-24-1719,-1-23 6784,0-6-6784,0-13 0,-10 9 0,-10 1 0,-10 4 0,-10 2 0,-6 6 0,6 9 0,7 4 0,11 3 0</inkml:trace>
  <inkml:trace contextRef="#ctx0" brushRef="#br0" timeOffset="37717">31161 4147 8191,'5'12'0,"-1"-2"5063,-4 13-5063,0-8 704,0 9 1,0-15-1,0-1 1</inkml:trace>
  <inkml:trace contextRef="#ctx0" brushRef="#br0" timeOffset="38023">31343 3899 8550,'-6'4'0,"3"3"5096,-1 3-5096,4 23 2766,0 9-2766,0 6 1669,4-13-1669,1-18 6494,7-15-6494,5-11 0,5-13 0,-5-1 0,-6 1 0,-11 9 0,-5 1 0,-5-9 0,2 8 0,-5-3 0,8 13 0,1 1 0</inkml:trace>
  <inkml:trace contextRef="#ctx0" brushRef="#br0" timeOffset="38350">31554 3877 24575,'-3'21'0,"1"3"0,5 1 0,12-2 0,-2-16 0,14-11 0,-4-18 0,-5 0 0,-1-4 0,-12 12 0,-4 1 0,-4 4 0,-1 0 0,-3 2 0,0 5 0,-2 0 0,0 4 0,4-2 0,1 0 0</inkml:trace>
  <inkml:trace contextRef="#ctx0" brushRef="#br0" timeOffset="38681">31766 3790 9002,'-9'16'0,"5"-3"5117,-3 18-5117,9-13 2696,1 2-2696,14-8 1608,-8-11-1608,14-12 6152,-13-5-6152,-1-7 0,-4 6 0,-5-14 0,-4 4 0,-2-5 0,-6 14 0,1 11 0,-2 7 0,6 7 0,3 0 0,2-2 0,2-1 0</inkml:trace>
  <inkml:trace contextRef="#ctx0" brushRef="#br0" timeOffset="39100">32060 3763 8191,'-14'8'0,"1"6"5063,5-7-5063,3 6 2818,7-8-2818,13-5 1719,0-3-1719,5 1 6784,-11 4-6784,-7 5 0,-3 12 0,-1 2 0,0 1 0,-3 1 0,1-17 0,-1 1 0</inkml:trace>
  <inkml:trace contextRef="#ctx0" brushRef="#br0" timeOffset="54549">29530 2706 24575,'-10'-5'0,"-2"2"0,-5-2 0,-20 0 0,-11 6 0,8-1 0,-3 2 0,-3 7 0,-1 4-403,7-1 1,0 3-1,-1 0 403,2 3 0,-1 0 0,2 4-1186,-5 4 0,0 4 0,3 0 1186,3 0 0,1 1 0,3 2 0,1 1 0,3 1 0,3 2-499,2 0 0,4 1 1,2 2 498,3 0 0,3 1 0,3 1 0,4-2 0,3 1 0,2 0 0,1 0 0,3 0 0,4-1 0,4-3 0,4 0 0,3-3 0,2-3 0,3-3 0,3-2-607,3-1 0,3-2 0,2-5 607,8-4 0,3-4 0,1-3 0,3-1 0,0-2 0,3-4 0,-6-2 0,1-2 0,2-2 0,-1-1-844,1 0 1,-1 0-1,1-2 1,1-1 843,-7 0 0,1-2 0,1 0 0,-1-1 0,-1 0 0,7-2 0,-1-1 0,-1-1 0,2-2 232,-6 1 0,2-1 0,0-2 1,-3 1-1,-2-1-232,7-4 0,-4-1 0,-2-1 0,2-4 0,-2-2 0,-10 1 0,-12-1 0,-9-1 536,-9-2 0,-6-2-536,-2-3 0,-3-1 0,-7-4 0,-3-1-76,3 11 1,-1 0-1,-2 0 76,0 3 0,-3 2 0,0-1 0,-2-2 0,-1 0 0,-2 1 0,0 5 0,-1 1 0,-2 2 0,-4 0 0,-1 2 0,-3 4 0,-5 3 0,-2 3 0,-2 5 0,-6 4 0,-1 5 0,-2 3 0,11 1 0,-1 2 0,-1 3 0,0 1 0,-3 4 0,0 2 0,-1 2 0,1 2 0,0 1 0,1 3 0,0 1 0,0 1 94,9-4 1,-1 2 0,1 0-1,2 1 1,0 2-95,-5 6 0,1 2 0,2 1 0,1 1 0,1 0 0,1 1 0,2 1 0,3 1 0,6-3 0,2 0 0,2 2 0,4-1-297,-2 12 1,5 0 0,7 0 296,7-2 0,6 0 0,8-3 0,7-5 0,7-2 0,4-3 0,7 1 0,4-3 0,5-5 0,-7-13 0,3-3 0,1-3 0,1-2-794,4-1 0,1-1 0,1-3 0,0-2 794,1-4 0,0-4 0,0-1 0,0-1 0,0 0 0,1-2 0,-2-2 0,0-1 0,-2-1 0,0-3 0,-1 0 0,-1-2 126,-2 0 0,-2 0 0,0-2 1,-2-1-127,-2-1 0,-2-1 0,-1-2 0,-3 0 0,6-7 0,-4-2 0,-3-1 548,-7 1 0,-3 0 0,-5-2-548,-1-12 0,-9-1 0,-8 15 0,-5-2 0,-3 1 0,-3-2 0,-3 1 0,-5 0-231,-9-6 1,-7 1-1,-1 2 231,7 11 0,-2 1 0,-1 2 0,-2 3 0,-4 1 0,-2 2 0,-2 4 0,-1 5 0,-3 5 0,-3 5 0,-1 5 0,1 3 0,-4 6 0,-1 7 0,2 1 0,3-1 0,3-2 0,4-1 0,2 3 0,4 3 0,-1 0 0,1 0 0</inkml:trace>
  <inkml:trace contextRef="#ctx0" brushRef="#br0" timeOffset="72798">31314 3209 24575,'44'-26'0,"0"1"0,1 1 0,5-2 0,-8 6 0,4-3 0,2-1 0,-1 2-2207,-1 2 0,-1 0 0,2 1 1,0 0 2206,3-1 0,2 0 0,0 0 0,0 0 0,-1 0 0,1 0 0,0 0 0,-1 1 0,-4 1 0,0 2 0,-2-1 0,-1 1 145,5-4 0,-3 1 0,-2 3-145,4 1 0,-6 4 0,-5-4 0,-23 15 0</inkml:trace>
  <inkml:trace contextRef="#ctx0" brushRef="#br0" timeOffset="73090">31274 3323 24575,'46'-16'0,"-13"3"0,6-2 0,-2 1 0,4 0 0,2-2-2350,-5 0 0,2-1 1,1-1-1,0-1 2350,5-1 0,2 0 0,-1 0 0,-4 1 0,-4 1 0,-3 1 0,-2 0 0,10-3 0,0-1 0</inkml:trace>
  <inkml:trace contextRef="#ctx0" brushRef="#br0" timeOffset="97414">11071 11397 8191,'-13'-2'0,"3"0"5063,-6 2-5063,2 0 2818,-3 2-2818,-7 6 1719,6 1-1719,-13 7 6784,10 1-6784,-4 1 0,-1 3 0,-5 17 0,3-7 0,0 2 0,9-2 0,1 1 0,-5 7 0,1 1 0,1-1 0,2 1-927,1 5 1,2 0 926,4-7 0,2 2 0,0 7 0,3 2 0,5-7 0,3 2 0,0 5 0,1 4 0,2-3 0,1-12 0,1-3 0,1 3 0,2 15 0,0 2 0,2-3 0,-2-14 0,2-3 0,-1 0-793,1 1 1,1 0 0,1-2 792,4 13 0,5-1 0,2-8 0,5 0 0,-1-3 0,9 5 0,4-3 0,-6-9 0,4 1 0,5-3 0,-5-9 0,5-2 0,2 0 0,-1-2 0,-3 0 0,6 2 0,-3-2 0,3 1 0,-6-2 0,3 0 0,1 0 0,-2-1 0,-5 0 0,13 3 0,-6 0 0,-8-3 0,0 0-262,15 0 1,3-1 261,-19-5 0,0-1 0,1-1 0,1-1 0,1 0 0,-1-2 0,18-1 0,-3-4 0,-12 1 0,-1-3 0,-6-2 0,1-2 0,5 2 0,-1-5-7,-6-8 0,-2-3 7,5-1 0,-2-1 0,0-6 0,-1-3 0,4 2 0,-2-1 0,-5 1 0,-3 0 0,4 1 0,-3-1 517,-8 2 0,-4 0-517,-1-1 0,1-4-6,-1-2 1,3-6 0,-2-1 5,-2 3 0,-1-2 0,0-1 0,1 1 0,0 2 0,1 0 0,0 0 0,-1 0-508,-2 0 1,0-1 0,-2 2 0,-1 4 507,0-1 0,-3 2 738,-7-7 1,-4 1-739,2 10 0,-3-1 0,-4-4 0,-4-3 0,1 2 611,0-3 0,-1 1-611,-7-7 0,-1-1 0,1 3 0,0 3 297,4 15 1,0 0-298,-4-8 0,-1 3 0,-12 0 0,9 16 0,0 1 0,-2 1 0,1 0 0,-3 1 0,1-1 1037,2 0 0,1 1-1037,-22-10 0,4 5 0,1 3 0,-4 10 0,-1-1 0,6 10 0,-3 3 0,9-1 0,0 1 0,-11 1 0,1 2 0,17-2 0,0 0 0,-14-3 0,1-2 0,-7 2 0,11-4 0,0 0 0,-4-5 0,-1 1 0,-4-5 0,5 0 0,0 0 0,-5 0 0,5 4 0,0 1 0,1 4 0,7 4 410,0 4-410,-6 5 0,4 0 0,-11 4 0,12-4 0,-12 10 0,5-5 0,-3 9 0,2-3 0,-1-1 0,10 3 0,3-8 0,17-5 0,7-6 0</inkml:trace>
  <inkml:trace contextRef="#ctx0" brushRef="#br0" timeOffset="104639">14826 11283 8191,'-6'1'0,"13"-11"5063,-3-2-5063,25-13 2818,-4-2-2818,-5 10 0,4-1 0,6-3 0,4-3 0,0 2 0,6-3 0,2 0 0,1 2 0,4 0 0,-3 3 163,0 1 1,-2 4-164,4-1 0,-2 4 0,-12 7 0,-1 2 6094,22-2-6094,-21 15 0,-8-3 0,-7 4 0,13-3 0,2-9 0,3-2 0,1 0 0,3-2 0,1-5 0,3-2 0,-1 0-552,-1-1 1,0 1-1,0-2 552,7-2 0,0-1 0,1 0 0,-1 3 0,1 1 0,-2 1-754,-3 1 1,-1 0-1,0 3 754,-5 2 0,-1 3 0,1 0 0,15-1 0,-2 2 0,-8 0 0,0-1-652,5 3 0,1-1 652,-4-3 0,1-2 0,6 0 0,2 0 0,-14 0 0,0 0 0,1-1 0,4-1 0,0 0 0,1-1 0,2 1 0,1 0 0,-1-1 0,0-1 0,0 0 0,0 0 0,-2-1 0,0 1 0,-2-1-558,0 1 1,-2-1 0,0 1 557,-3 0 0,-1 0 0,0 0 0,0 2 0,0 0 0,-1 0 0,13-1 0,-1 0 558,0 0 0,0 1-558,-3 2 0,-1 1 0,-5-1 0,-2 1 0,3-1 0,0 1 648,-10 0 0,1-1-648,1-1 0,2-1 0,-1 0 0,0 0 0,0-5 0,1-1 275,5 0 1,-3 1-1,5-6 1,-8 5 0</inkml:trace>
  <inkml:trace contextRef="#ctx0" brushRef="#br0" timeOffset="106593">18911 10265 8191,'0'7'0,"2"-4"5063,5 1-5063,20-14 2818,-4 4-2818,17-11 1719,-2 3-1719,-4-2 6784,11 1-6784,-5 3 0,6 3 0,-6-4 0,12 3 0,-11-7 0,13 2-603,-8-3 603,1 3 0,0 2 0,-7 4 0,-9 6 0,-7 1 0,-10 4 0,-2 2 0,-3-1 0,0-3 603,10-6-603,9-8 0,-3 5 0,4-1-963,4-3 0,3 0 963,6 1 0,1 1 0,3-2 0,-1 3 0,-2 3 0,-1 2 0,-1 0 0,1 0-582,4 4 1,-2 1 581,-13-2 0,-2-1 0,5 3 0,-2 0 0,0 0 0,-7-2 0,5 1 0,-19-1 0,4 2 0</inkml:trace>
  <inkml:trace contextRef="#ctx0" brushRef="#br0" timeOffset="109290">14832 11293 24575,'-16'3'0,"2"2"0,1 0 0,3 0 0,-3 3 0,1 0 0,2-1 0,-7 4 0,1 5 0,-2-3 0,-5 9 0,-4-2 0,0 10 0,-10-1 0,13-4 0,0-4 0,8-9 0,-2 8 0,-3-2 0,-4 12 0,0-4 0,5 0 0,4-9 0,8-5 0,11-12 0,20-15 0,0-6 0,4-5-1588,0-1 1,3-4-1,2-1 1588,-2 1 0,1-1 0,2-1 0,1-1 0,0 2 0,2-1 0,0-1 0,-1 2 0,-3 2 0,4-5 0,-3 3 0,0 2 0,-1 4 0,0 0 0,0 0 0</inkml:trace>
  <inkml:trace contextRef="#ctx0" brushRef="#br0" timeOffset="110824">16361 10728 8191,'-7'-3'0,"6"5"5063,2 11-5063,9 8 0,-3-6 0,0-1 0</inkml:trace>
  <inkml:trace contextRef="#ctx0" brushRef="#br0" timeOffset="111552">16962 10596 24575,'9'9'0,"5"11"0,-6-5 0,4 15 0,-3-11 0,-2 4 0,1-6 0,-4-7 0,1-3 0</inkml:trace>
  <inkml:trace contextRef="#ctx0" brushRef="#br0" timeOffset="112037">16344 10753 8191,'-6'0'0,"5"6"5063,-2 2-5063,8 4 2818,-3-3-2818,0 4 1719,2-3-1719,-3 6 1696,3-3 0,-3-3 0,2-3 0</inkml:trace>
  <inkml:trace contextRef="#ctx0" brushRef="#br0" timeOffset="112533">16978 10582 8373,'-2'1'0,"0"2"5082,7 17-5082,-4-4 2791,7 8-2791,-8-7 1694,3 1-1694,-3-5 1658,-2 0 1,1-8 0,-1-1 0</inkml:trace>
  <inkml:trace contextRef="#ctx0" brushRef="#br0" timeOffset="113031">16341 10706 24575,'-3'2'0,"3"1"0,7 23 0,6 3 0,-2 18 0,2 0 0,-4-7 0,-4-16 0,-2-10 0</inkml:trace>
  <inkml:trace contextRef="#ctx0" brushRef="#br0" timeOffset="113629">17006 10621 24575,'-5'7'0,"5"3"0,8 7 0,6 6 0,1 9 0,-2 2 0,-4-10 0,-6-10 0</inkml:trace>
  <inkml:trace contextRef="#ctx0" brushRef="#br0" timeOffset="119444">16417 10669 8191,'-4'-7'0,"3"3"0,-3 2 0</inkml:trace>
  <inkml:trace contextRef="#ctx0" brushRef="#br0" timeOffset="122407">16432 10770 8191,'-5'-7'0,"12"23"5063,0-2-5063,8 22 2818,-10 2-2818,-2-4 1719,0-2-1719,-3-12 6784,5-8-6784,-5-21 0,2-18 0,-6-21 0,3 15 0,1-2 0,-5 0 0,0 0 0,2 3 0,1 1 0,-4-12 0,2 35 0,4 22 0,0 24 0,0-4 0,3 4 0,-2-12 0,5-6 0,-6-16 0,2-8 0,-2-23 0,-8-7 0,5 2 0,-1-2 0,-6 1 0,0 1 0,4-2 0,1 5 0,-2 5 0,9 68 0,2-17 0,1 1 0,-1 14 0,1-1 0,4 5 0,-2-18 0,1-11 0,-3-16 0,0-8 0,-7-13 0,1 1 0,-3 31 0,4 7 0,4 14 0,0 2 0,-2 2 0,10 2 0,-11-35 0,3-7 0,-9-10 0,0-7 0,-1 9 0,2-4 0</inkml:trace>
  <inkml:trace contextRef="#ctx0" brushRef="#br0" timeOffset="122681">16300 10780 24575,'10'12'0,"6"5"0,-5 7 0,4 5 0,-7 2 0,-3-5 0,-2-6 0,-3-12 0,0-4 0</inkml:trace>
  <inkml:trace contextRef="#ctx0" brushRef="#br0" timeOffset="143338">24044 9899 24575,'-19'-3'0,"3"1"0,7 4 0,-1 2 0,-2 4 0,-11 14 0,-1 8 0,4-6 0,1 3 0,4 2 0,3 4 0,0 4 0,0 4 0,4-1 0,5 4 0,3 0 0,1-4 0,1 2 0,7-5-780,15 0 0,8-7 780,5-4 0,4-5 0,-7-9 0,2-2 0,1-4 0,1-3 0,0-3 0,1-3 0,-1-1 0,1-2 0,-2-2 0,15-8 0,-3-3 0,-7-3 0,-3-2-410,-8 4 0,-4-2 410,-7-3 0,-4 0 0,3-17 0,-20 3 0,-8-3 0,-1 7 0,-5 0 0,-7-14 0,-4-1 0,-2 5 0,-3 3-1024,-3 2 1,-2 2 1023,-4 0 0,-2 4 0,2 9 0,-1 4 3,-1 7 1,1 5-4,1 10 0,3 3 0,-5 0 0,8 10 0</inkml:trace>
  <inkml:trace contextRef="#ctx0" brushRef="#br0" timeOffset="145178">27478 10001 24575,'13'43'0,"-7"-15"0,-1 3 0,1 10 0,-2 3 0,-3 2 0,-2 1 0,-1-4 0,-2-2 0,1-5 0,0-4 0,-1 5 0,8-16 0,-3-17 0,3-4 0</inkml:trace>
  <inkml:trace contextRef="#ctx0" brushRef="#br0" timeOffset="145486">27790 10039 8191,'-9'4'0,"-5"18"4508,4 14-4508,1-3 0,3 3 0,6-4 0,3 0 1421,-1-1 0,4-4-1421,33 3 0,6-28 0,-11-11 0,1-5 0,-4-4 0,-1-2 0,-2-3 0,-2-2 0,-8 1 0,-5-2 0,-7-14 0,-16-1 0,-21 10 896,7 13 0,-3 2-896,-1 5 0,-1 1 0,1 1 0,1 3 1639,-8 3 0,20 4 0,11 1 1</inkml:trace>
  <inkml:trace contextRef="#ctx0" brushRef="#br0" timeOffset="145769">28305 9945 24575,'-12'7'0,"-3"10"0,2 24 0,9-14 0,3 3-587,1 5 1,5-1 586,5-5 0,5-4 0,30 5 0,6-27 0,-23-11 0,0-4 0,2-6 0,-3-2 0,-7-2 0,-2-1 0,11-21 383,-24-1-383,-15 9 0,-13-5-517,-17 2 517,16 25 0,-1 2 0,-26-7 0,5 21 0,21 0 0,11 5 0</inkml:trace>
  <inkml:trace contextRef="#ctx0" brushRef="#br0" timeOffset="146153">28762 9967 24575,'-11'7'0,"-2"4"0,7-1 0,1 3 0,5-4 0,4-2 0,7 0 0,2-2 0,8 7 0,-10-3 0,-3 15 0,-17 4 0,-4 6 0,-2-2 0,2-14 0,7-10 0,2-6 0</inkml:trace>
  <inkml:trace contextRef="#ctx0" brushRef="#br0" timeOffset="148629">25647 10249 24575,'-1'5'0,"6"-1"0,15-8 0,25-2 0,-15 2 0,3-1-1199,8-1 0,3 0 1199,4 3 0,2 0 0,-4 0 0,1 1 0,2 1 0,-1 2 0,-7 1 0,-4 0 0,11 0 0,-21 2 0</inkml:trace>
  <inkml:trace contextRef="#ctx0" brushRef="#br0" timeOffset="150267">24165 11846 8191,'-17'-9'0,"0"-2"5063,4 7-5063,0-3 2818,4 7-2818,-4 0 1719,-7 8-1719,-14 14 0,14-3 0,1 3 0,-4 12 0,3 5 0,2 6 0,7 4 1179,9 0 0,5 4 1,4-5-1180,8 3 0,7-5 0,1-10 0,5-2 0,3-10-761,14-15 0,4-13 761,-13-4 0,0-5 0,0-2 0,13-11 0,-2-4 0,-4 0 0,-5-4 0,-7-3 0,-6 1 0,-2-11 0,-18 17 0,-6 1 0,-17-11 0,4 16 0,-2-1 0,-7-4 0,-2 1 0,2 3 0,-2 1 0,-1 2 0,2 2 0,-10-2 0,18 14 0,8 6 0</inkml:trace>
  <inkml:trace contextRef="#ctx0" brushRef="#br0" timeOffset="150695">25512 12037 24575,'37'1'0,"11"-3"0,-8-5 0,3-2 0,6-2 0,1-2-320,-12 3 1,1-1 0,-1 1 319,18-3 0,-4 1 0,-18 2 0,-4 3 0,10 1 0</inkml:trace>
  <inkml:trace contextRef="#ctx0" brushRef="#br0" timeOffset="151226">27003 11936 24575,'-5'30'0,"0"-1"0,-3 10 0,0 1 0,2 3 0,-1 1-1081,-1-1 1,0 0 1080,6-7 0,1-4 0,1 3 0,5-20 0,-1-11 0</inkml:trace>
  <inkml:trace contextRef="#ctx0" brushRef="#br0" timeOffset="151528">27252 11981 24575,'-8'21'0,"2"16"0,6 11 0,7 0 0,3-12 0,6-23 0,1-13 0,9-21 0,-7-2 0,8-18 0,-18 7 0,-1-17 0,-17 2 0,3 22 0,-3-1 0,-15-21 0,-6 21 0,0 14 0,-6 36 0,17-12 0,2 14 0</inkml:trace>
  <inkml:trace contextRef="#ctx0" brushRef="#br0" timeOffset="151827">27633 11960 24575,'-14'17'0,"0"0"0,6-3 0,0-2 0,8-3 0,2-2 0,9 0 0,2-2 0,4 3 0,-5 4 0,-4 2 0,-10 3 0,-12 14 0,-6-2 0,-7 6 0,-2-12 0,15-11 0,0-9 0</inkml:trace>
  <inkml:trace contextRef="#ctx0" brushRef="#br0" timeOffset="181199">5051 10042 8191,'2'-9'0,"19"0"3758,27 4-3758,-5-1 0,5 2 0,-5 4 0,3 2 0,2 0 0,-4-1 0,2-1 0,2 0 0,1 1-284,-4 1 1,1 1 0,1 0 0,1 0 0,0-1 283,6 0 0,0 0 0,0-1 0,2 1 0,-1-1 0,-8 0 0,1 0 0,0 0 0,0 0 0,0 0 0,0 0 0,1 0 0,0 0 0,0-1 0,0 1 0,-1 0 0,1 1-115,-2 0 0,0 0 1,-1 0-1,1 0 1,-1 1-1,0-1 115,6 2 0,0 0 0,0 0 0,-1 0 0,-1 1 0,-2 1 0,-1 0 0,0 1 0,-1 0 0,-1 0 261,6 1 1,-2 0 0,0 0 0,-2 1-262,8 1 0,-2 1 0,-2 0 161,-6-1 0,-2 0 0,-3 0-161,5 1 0,-5 0 0,9 3 0,-27-5 0,-18-7 0</inkml:trace>
  <inkml:trace contextRef="#ctx0" brushRef="#br0" timeOffset="182943">14691 12939 8191,'-7'1'0,"4"-4"5063,4-8-5063,8-9 2818,10-7-2818,4-13 0,15 0 357,-13 15 1,3 0-358,7-1 0,4 1 0,-5 4 0,2-1 0,2-1 0,2-1 0,2-1 0,1 0 366,-5 4 0,2 0 0,0 0 0,2 0-366,2-1 0,2 1 0,0-1 0,1 1 0,2-1 0,0 1 0,2-1 0,-1 2 0,1 2 0,1 1 0,0 0 0,-2 2 0,-4 0 0,-2 1 0,0 2 0,-1 0 0,10 1 0,-1 1 0,-1 6-738,0 4 1,-1 5 0,-2 3 737,-11 1 0,-2 1 0,1 3-456,4 4 1,1 2-1,-3 1 456,4 6 0,0 0 0,-8-8 0,2 0 0,1-2 0,0-2 0,1-1 0,3-3 0,11 1 0,3-3 0,0-2 0,-11-4 0,-1-2 0,1-1 0,1-1-736,8-1 0,2-3 0,0 0 0,0 0 736,-10 1 0,0 0 0,1-1 0,-1 0 0,2 0 0,2 0 0,0-1 0,1 0 0,0 1 0,-1-1 0,0 1 0,-1 1 0,1-1 0,-1 1 0,1 1 0,0 0 0,1 1 0,0 0 0,-1 0 0,0 1 0,-2-1 0,0 0 0,0 1 0,0-1 0,-1 2-43,1 0 1,0 1-1,-1 1 1,1-1 0,-1 0 42,9-1 0,0-1 0,0 0 0,-1 1 0,1 0 0,-1 1 0,1 0 0,-1-1 0,-1-1 0,0-1 0,-1-1 0,1 2 0,-2 0 0,1 0 0,-1 1 0,-1-2 0,-2-1 0,0-1 0,-1 0 0,-1 1 285,11-1 0,-2 1 0,-1-2-285,-3-1 0,-1-1 0,-1 0 0,-7 0 0,-1 1 0,-1-2 8,-2-2 1,0-1-1,-2-1-8,9-6 0,-3-2 1687,-5 0 1,-4-1-1688,-5 1 0,-4 1 4427,8-10-4427,-13 8 0,-13 13 0,-4 5 0</inkml:trace>
  <inkml:trace contextRef="#ctx0" brushRef="#br0" timeOffset="193607">5520 10739 24575,'-15'-7'0,"-1"3"0,11 0 0,-4 4 0,0 0 0,0 2 0,-3 1 0,-7 17 0,1 0 0,0 21 0,14-1 0,5-10 0,12-6 0,13-27 0,10-15 0,-8-4 0,2-6-1300,-2-2 1,0-3 1299,-1-5 0,-2-3-588,-4 2 0,-3 0 588,-6 4 0,-3 0 0,-4 1 0,-4 0 0,-6-21 0,-6 15 0,-1 13 0,4 26 2428,5 20-2428,6 34 0,-1-21 0,2 1 0,3 9 0,2-1 0,-2-8 0,1-3 0,9 17 0,-7-24 0,-5-16 0</inkml:trace>
  <inkml:trace contextRef="#ctx0" brushRef="#br0" timeOffset="193750">5879 10563 8191,'13'14'0,"-5"10"4862,0 16-4862,-7 13 2843,3-18-2843,-2-1 0,-1-26 0,1-4 0</inkml:trace>
  <inkml:trace contextRef="#ctx0" brushRef="#br0" timeOffset="193876">5913 10469 24575,'-6'9'0,"2"-1"0</inkml:trace>
  <inkml:trace contextRef="#ctx0" brushRef="#br0" timeOffset="194283">5998 10576 8191,'0'53'0,"9"1"1970,-4-20 1,2 0-1971,1-2 0,0-1 0,0 3 0,-1 0 1470,-1-2 0,-2-2-1470,2 18 1852,-4-10-1852,-7-22 6355,-2-22-6355,-3-32 0,7 3 0,2-6 0,-1 5 0,0-3 0,1-1-328,1-3 0,2-2 0,1 2 328,4-14 0,1 4 0,-1 13 0,3 8 0,9 7 0,-3 35 0,-6 18 0,-2 19 0,0 8 0,-11 0 0,7-15 0,-13-10 0,-7-21 2280,0-6-2280,-13-25 0,19 12 0,-3-11 0</inkml:trace>
  <inkml:trace contextRef="#ctx0" brushRef="#br0" timeOffset="194479">6220 10312 8191,'18'16'0,"-7"6"2531,-2 3 1,0 3-2532,-6 3 0,-1 0 0,3-3 0,-1 0 1409,-4 3 0,1-2-1409,5 1 429,2-9 1,-4-17 0,3-4 0</inkml:trace>
  <inkml:trace contextRef="#ctx0" brushRef="#br0" timeOffset="194718">6392 10509 8191,'-5'13'0,"-2"13"5063,3 8-5063,3-1 2818,5-8-2818,4-19 1719,9-21-1719,-3-6 6784,4-13-6784,-10 9 0,-7 1 0,-7 7 0,-1 5 0,-4 6 0,4 9 0,3 0 0,2 1 0</inkml:trace>
  <inkml:trace contextRef="#ctx0" brushRef="#br0" timeOffset="195102">6608 10451 8191,'-14'3'0,"1"-3"5063,8 4-5063,5-1 2818,12 13-2818,-3-2 1719,2 6-1719,-8-3 6784,-1-4-6784,-6-6 0,5-4 0,-5-5 0</inkml:trace>
  <inkml:trace contextRef="#ctx0" brushRef="#br0" timeOffset="195246">6631 10299 8191,'-5'5'0,"3"-1"5063,10 9-5063,10 0 0,-6-6 0,2 0 0</inkml:trace>
  <inkml:trace contextRef="#ctx0" brushRef="#br0" timeOffset="195599">6810 10369 24575,'-15'-3'0,"-4"13"0,2 5 0,1 13 0,11 4 0,5-10 0,11-5 0,1-15 0,2-7 0,7-21 0,-4-7 0,1-14 0,-8 0 0,-8 18 0,0-2 0,-2 3 0,0 0 0,-4-27 0,8 45 0,3 41 0,1 5 0,1 6-1336,3 11 0,0 1 1336,-1-3 0,1-1 0,-2-6 0,2-3-4,0-8 1,0-4 0,0-4 0,0-9 0</inkml:trace>
  <inkml:trace contextRef="#ctx0" brushRef="#br0" timeOffset="201474">16290 10497 24575,'-3'6'0,"0"11"0,5-2 0,-2 22 0,0 10-1422,2-11 0,1 4 1422,0 9 0,1 2 0,0-12 0,0 2 0,0 0 0,-2 0 0,0 0 0,1 0-645,0 1 1,1 1 0,-1 0 644,-2-5 0,-1 0 0,1 0 0,1 0 0,0 0 0,-1-1 0,0 16 0,-2 0 0,1-14 0,0 1 0,0 1 0,0-1 0,0 1 0,0 0 0,0 4 0,0 1 0,0 0 0,2-1 0,0 1 0,0-1 0,-2-2 0,0 1 0,1-2 0,2-3 0,1 0 0,0-2-847,-4 10 0,1-3 847,4-8 0,-1-4 0,-3 8 0,3-13 0,-4-19 0,0-4 0</inkml:trace>
  <inkml:trace contextRef="#ctx0" brushRef="#br0" timeOffset="202366">16451 10568 8441,'-7'-5'0,"0"7"5088,2 1-5088,1 9 2782,4 15-2782,0 20 0,2-11 0,1 4 0,0 8 0,1 4-147,0-13 0,0 2 1,0 0 146,0 2 0,1 0 0,-2 0 0,0 0 0,-1 1 0,0-1 0,0 0 0,0 0 0,0-2 0,0 14 0,1-2 2709,-3 0 1,1-1-2710,4-6 0,0-1 0,-2-2 0,0-1-642,0-3 0,1-2 642,-2-5 0,0-2-211,2 23 211,-3-7 0,4 1 0,-9-7 2833,3-2-2833,-2-6 167,-1 0-167,3 0 1509,-2 0-1509,3-7 271,2-1-271,2-1 0,0-4 0,3 11 0,-4-11 0,4 5 0,-4-11 0,-1 0 0,-2-4 0,-2-8 0,2 2 0,-2-7 0</inkml:trace>
  <inkml:trace contextRef="#ctx0" brushRef="#br0" timeOffset="207957">14271 14921 24575,'-7'-12'0,"-2"-3"0,2 7 0,-10 16 0,5 22 0,5-1 0,1 6 0,2 9 0,3 3 0,2 3 0,3 1-1646,3 0 0,2-2 1646,2-13 0,4-4 0,24 5-238,-12-37 1,3-8 237,7-7 0,-1-8 0,1-9 0,-2-6 0,3-2 0,-6-3 0,-11-3 0,-5-1 0,-3 8 0,-5 0 0,-8 1 0,-8 1 0,-20-4 0,-8 3 0,7 13 0,-4 2 0,-11-4 0,-1 7-118,13 16 0,4 7 118,-10 16 0,14-7 0,11 5 0</inkml:trace>
  <inkml:trace contextRef="#ctx0" brushRef="#br0" timeOffset="210254">16376 12055 24575,'-9'0'0,"1"14"0,3 10 0,6 23 0,1-17 0,2 1-306,1-2 0,4-2 306,1 3 0,3-4 151,14 6-151,13-9 0,0-24 0,7-9 0,-10-12 0,-7-7 0,-18-6 0,-7 8 461,-13-10-461,-7 15 0,-17-13 0,-5 11 0,13 9 0,-1 2 0,-15-1 0,1 8 0,7 11 0,4 10 0,4 9 0,7 11 0,9 5 0,12 7 0,6-16 0,21-5 0,2-24 0,14-11 0,0-11 0,-9-12 0,-14-6 0,-15 2 0,-17-2 0,-18 8 0,-8 4 0,-12 16 0,-7 11 0,7 29-740,24-11 0,3 4 740,-2 27 0,23-7 0,21-11 0,20-24 0,-10-10 0,2-4 0,3-10 0,-3-2 0,15-4 0,-15-3 0</inkml:trace>
  <inkml:trace contextRef="#ctx0" brushRef="#br0" timeOffset="213271">15311 15257 24575,'-11'19'0,"-4"10"0,-1 24 0,6-22 0,0 1 0,1 3 0,1 0 0,0-7 0,2-1 0,0 3 0,3-15 0</inkml:trace>
  <inkml:trace contextRef="#ctx0" brushRef="#br0" timeOffset="213478">15971 14767 8191,'-5'17'0,"4"0"4694,-9 20-4694,9 18 0,-4-18 0,0 4 0,4 5 0,1 6 0,0-5 0,0 0 0,0-3 0,-1 11 0,3-8 0,2-20 0</inkml:trace>
  <inkml:trace contextRef="#ctx0" brushRef="#br0" timeOffset="214674">16383 10719 8191,'-4'-1'0,"1"12"5063,5 17-5063,7 6 2818,4-5-2818,10-14 1719,16-19-1719,6-22 0,-21 9 0,-3-2 0,-3-5 0,-4-2 0,-1-14 6784,-19 5-6784,-11 11 0,-25 7 0,1 4 0,7 19 0,2 8 0,-7 22 0,4-3 0,25 1 0</inkml:trace>
  <inkml:trace contextRef="#ctx0" brushRef="#br0" timeOffset="215686">16598 15335 8191,'-9'28'0,"-1"0"0,-4 24 1037,4-15 1,-1 5 0,0-2-1038,-1 2 0,2-5 0,-3 17 0,4-26 0</inkml:trace>
  <inkml:trace contextRef="#ctx0" brushRef="#br0" timeOffset="216134">17247 14853 8191,'-9'2'0,"25"-4"4599,19-4-4599,-5 0 0,3 2 0,5 2 0,0 2 0,-9 0 0,-1 4 0,17 23 0,-28 13 0,-16-11 0,-4 3 707,-4 9 0,-4 1-707,-7 1 0,-4 2 0,6-10 0,-1 1 0,1-1 0,-7 10 0,3-2 0,3-3 0,9-2 1951,26 10-1951,5-34 0,6-5 0,14-7 0,5-6 2762,5-4 0,2-3-2762,-16 2 0,1-2 0,-4 1 0,-2-1 0,-3 2 0,16-7 0</inkml:trace>
  <inkml:trace contextRef="#ctx0" brushRef="#br0" timeOffset="254293">13572 16188 24575,'-3'-14'0,"20"0"0,31-1 0,-12 7 0,10-1 0,3 0 0,-2 0-2458,-3-1 0,-1 0 1,1 0-1,3-1 2279,-5 2 0,2 0 1,2-1-1,1 0 0,0 0 1,0 0 178,2-1 0,1-2 0,0 1 0,0-1 0,-2 2 0,-2 1 500,8 0 1,-3 2-1,-2 0 1,1 0-501,-1-2 0,2-1 0,-4 1 0,-7 5 0,-2 4 0,-14 7 443,-24 3 1,-1-4-1,-3-1 1</inkml:trace>
  <inkml:trace contextRef="#ctx0" brushRef="#br0" timeOffset="254607">13415 16683 8191,'-5'-8'0,"12"-5"3514,31-22-3514,-2 15 0,8 1 0,-2-2 0,5-2 0,2 1 0,-5 4 0,2 2 0,0 0 0,2-1-154,3-1 0,0-1 1,2 1-1,-1 0 154,-1 0 0,1 1 0,0 1 0,-2 1 0,-7 2 0,0 1 0,-2 1 0,-1 1 435,5-2 0,-2 2 0,-3 1-435,5 2 0,-7 2 1028,5 2 0,-21 4 0,-18 1 0</inkml:trace>
  <inkml:trace contextRef="#ctx0" brushRef="#br0" timeOffset="254883">13590 16679 8191,'-27'32'0,"22"-5"4130,39-32-4130,7-1 0,8-3 0,-6-3 0,3-3 0,2-1-282,-4 2 1,2 0 0,1-2 0,0 0 281,2-3 0,1-1 0,0 0 0,0 0 0,-4 3 0,1 0 0,-1 0 0,-2 0 295,7-5 0,-3 0 1,-2 4-296,10 5 0,-7 5 1978,-19 0 0,-5 6-1978,4 29 0,-21-17 0,-8 11 0</inkml:trace>
  <inkml:trace contextRef="#ctx0" brushRef="#br0" timeOffset="255141">13387 17007 8191,'16'4'0,"19"-9"1149,10-6 0,7-3-1149,-13 2 0,3-1 0,1 0 0,-2 1 0,3-1 0,0 0 0,0 0 0,0-1 0,0-1 0,0 0 0,0 1 125,0 1 0,0-1 0,0 1 1,-2 0-126,11-3 0,-2 1 0,-4 1 0,7 0 0,-6 3 1078,-14 5 0,-5 5-1078,-8 10 0,-17-3 0,-4 1 0</inkml:trace>
  <inkml:trace contextRef="#ctx0" brushRef="#br0" timeOffset="255343">13757 17089 8191,'-1'9'0,"27"1"1914,2-8 0,7-5-1914,9-4 0,10-6 0,3-1 0,-3-1 0,-8 3 0,-1-1 0,0-1 0,3-1-168,-5 2 0,3-2 1,1 0-1,0-1 1,-1 1-1,-4-1 168,3-2 0,-2 0 0,-2 1 0,-1 0 0,10-1 0,0 1 0,-7 1 0,-4-1 0,-4 2 0,12-1 0</inkml:trace>
  <inkml:trace contextRef="#ctx0" brushRef="#br0" timeOffset="281042">20313 14819 8191,'3'-13'0,"-1"-4"5063,2-3-5063,-1 1 2818,-2-11-2818,1 15 1719,-8-4-1719,2 10 6784,-7 4-6784,-3 3 0,-12 15 0,-4 16 0,10-8 0,0 5 0,2 10 0,2 5-1294,1 5 1,3 3 1293,6-10 0,2 2 0,2 0 0,2 2 0,2 0 0,1 0 0,2-1 0,1-1 0,2-1 0,5 15 0,3-4 0,0-7 0,1-5 0,0-8 0,1-4 0,7 9 0,-6-18 0,-12-13 0</inkml:trace>
  <inkml:trace contextRef="#ctx0" brushRef="#br0" timeOffset="281200">20033 15272 24575,'37'-6'0,"0"1"0,3 2 0,1 0 0,9-3 0,-2 2 0,6 2 0,0-3 0</inkml:trace>
  <inkml:trace contextRef="#ctx0" brushRef="#br0" timeOffset="281503">20624 15116 8191,'-32'-4'0,"4"11"5063,-2 12-5063,3 23 0,7 9 0,7-10 2818,13-8-2818,11-26 1719,12-17-1719,5-12 0,11-17 6784,-13 9-6784,-2 3 0,-14 23 0,-2 17 0,-3 22 0,3 7 0,-3-6 0,4-12 0,3-22 0,11-13 0,-11 5 0,4-7 0</inkml:trace>
  <inkml:trace contextRef="#ctx0" brushRef="#br0" timeOffset="281694">20843 14950 8191,'1'-51'0,"0"1"0,3 13 0,-4 7 5063,-8 9-5063,-2 48 0,4 2 0,1 4 0,-1 8 0,2 2 0,2 1 0,3-1 0,2-4 0,4-2 2818,14 9-2818,5-20 429,26-22 1,-29-1 0,12-8 0</inkml:trace>
  <inkml:trace contextRef="#ctx0" brushRef="#br0" timeOffset="282260">21085 15088 24575,'-3'7'0,"-3"0"0,1 2 0,-2 3 0,0-2 0,4 3 0,4-1 0,1-2 0,5 1 0,-2-3 0,2 3 0,-4 2 0,-3 4 0,-5 7 0,-3-5 0,-1-1 0,26-34 0,8-14 0,-5 2 0,1-3 0,5-4 0,3-2 0,-1 1-589,2-6 0,-3 2 589,-9 10 0,-3 5 0,-1 8 0,-22 38 0,0 21 0,3 6 0,16-6 0,16-21 0,-1-16 0,4-4 0,8-5 0,3-5-901,-5 2 1,3-1 0,-2-2 900,-1-5 0,0-2 0,-3 3 0,4 2 0,-3 0 0,8-14 0</inkml:trace>
  <inkml:trace contextRef="#ctx0" brushRef="#br0" timeOffset="283250">22654 14820 8191,'-1'-9'0,"4"32"3825,-12 27-3825,5-8 0,-1 4 0,-4 4 0,0-1 0,2-11 0,1-4 2950,0 10-2950,11-34 0,13-38 0,1 0 0,2-4 377,3-10 0,1-4-377,2-2 0,-1 2 2879,-4 6 1,-1 6-2880,4 10 1310,-11 38-1310,-7 35 0,-7-19 0,0 1 0,7 17 0,6-7 0,4-24 0,23-15 0,-2-29 893,-6 9 0,-1-3-893,-8-2 0,-2-1 0,1 0 0,-4-1 0,-3-18 0,-14 3 0,-7 12 0,-10 15 0,6 14 0,-7 23 0,2 12 0,9 13 0,14-5 0,21-20 0,0-17 0,4-6-702,-1-5 1,1-3 701,10-4 0,-3-1 0,3-1 0,-10-1 0</inkml:trace>
  <inkml:trace contextRef="#ctx0" brushRef="#br0" timeOffset="283494">23433 14872 24575,'-1'-18'0,"-4"1"0,-16 10 0,7 5 0,-3 4 0,26 3 0,19-5 0,7 3 0,2 2 0,-17 21 0,-9 21-684,-10-17 1,-2 3 683,-1 7 0,-2 3 0,-2-5 0,-2 3 0,-1-2 0,-2 9 0,-1-2-456,1 2 0,0-6 456,-4-8 0,8-35 0,3-3 0,4-3 0</inkml:trace>
  <inkml:trace contextRef="#ctx0" brushRef="#br0" timeOffset="283826">23847 14754 8191,'-4'-13'0,"-3"-4"5063,-2 9-5063,-5 0 2818,1 9-2818,-7 10 1719,4 2-1719,-3 14 6784,12-9-6784,8 1 0,8-8 0,15-12 0,1-4 0,10-13 0,-3 0 0,-4 2 0,-5 10 0,-8 12 0,-1 6 0,-8 5 0,4 0 0,-4-5 0,4-4 0,-5-6 0,-1-2 0</inkml:trace>
  <inkml:trace contextRef="#ctx0" brushRef="#br0" timeOffset="283966">24005 14646 8392,'16'-10'0,"-2"6"4754,29-7-4754,7-11 0,-17 8 0,-1-1 0,11-10 0,-14 6 0</inkml:trace>
  <inkml:trace contextRef="#ctx0" brushRef="#br0" timeOffset="284166">24191 14314 8191,'-9'-3'0,"4"3"5063,5 24-5063,1 19 0,6-4 0,1 5 502,-4 2 0,0 3-502,4 4 0,1 0 0,-1-9 0,0-4 972,-3-11 1,2-3-973,7 7 1499,-4-22 1,-5-7-1,-1-2 1</inkml:trace>
  <inkml:trace contextRef="#ctx0" brushRef="#br0" timeOffset="284295">24369 14594 8191,'-5'17'0,"1"0"1265,3-7 1,-1-2 0,6-8 0</inkml:trace>
  <inkml:trace contextRef="#ctx0" brushRef="#br0" timeOffset="284974">24444 14433 8191,'4'41'0,"1"4"5063,2-19-5063,8 8 2818,-2-19-2818,7-3 1719,25-19-1719,-6-14 0,-12 5 0,-1-1 0,6-20 0,-13-4 6784,-9 14-6784,-7 1 0,-5 17 0,-3 13 0,0 12 0,2 9 0,7 7 0,9 2 0,1-10 0,15-7 0,-4-19 0,14-8 0,-16-3 0,2-2 0,4-1 0,-1-1 0,0-6 0,-1-1 0,-6 4 0,-2 1 0,4-15 0,-16 14 0,-8 13 0,0 8 0,-5 6 0,5 12 0,1-8 0,5 8 0,5-14 0,4-1 0,16-8 0,-3 3 0,5-3 0,-14 8 0,-10 4 0,-14 40 0,0-16 0,-5 20 0,4-32 0,0-9 0,0-5 0,2-3 0,1-1 0</inkml:trace>
  <inkml:trace contextRef="#ctx0" brushRef="#br0" timeOffset="305226">17158 15958 24575,'39'-7'0,"14"-3"0,-16 9 0,2 1-2152,7-3 0,1 1 2152,5 4 0,3 1 0,-7-4 0,3-1 0,-4 1 0,2 4 0,-1-2 0,-9-3 0,2-2 0,-6 1 1323,12 2-1323,-19-1 0,-13 2 0,-11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1T13:36:51.1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12407 11504 24575,'-34'-10'0,"1"0"0,-5-7 0,-2 2 0,14 2 0,-1-2 0,-3 4 0,-2 1 0,-5-2 0,-2 3 0,-6 2 0,-2 3 0,-5 2 0,-2 4-2591,0 3 0,0 2 2591,17-2 0,-1 1 0,0 1 0,-15 7 0,0 1 0,17-4 0,1 1 0,0 0 0,-14 8 0,3 2-261,2 2 1,3 2 260,6-1 0,3 0 300,6 1 1,4-1-301,-9 19-272,14 1 272,20-5 0,6-3 0,29 0 0,-11-24 0,4-2 0,19 3 0,5-1 0,-13-6 0,2-1 0,1 0-477,7 1 0,1-1 0,1-1 477,1-3 0,1-2 0,-1-1 0,1 0 0,-1-1 0,0-2 0,-13-1 0,0-1 0,-1-1 0,0 0 0,13-5 0,-1-1 0,0 0 0,-2-2 0,0 1 0,-2-2-112,-6 0 1,-2 0-1,-2 0 112,7-7 0,-5 2 280,-12 6 1,-6 0-281,-2-10 251,-15 10-251,-4-2 3936,-12-7-3936,-1-14 0,-2 14 0,-2-2 0,-1-9 0,-3 0 1190,-6 3 1,-3 1-1191,1-3 0,-3 3 0,-7 6 0,-3 4-1168,-2-1 1,-2 5 1167,-5 11 0,-2 5 0,14 1 0,-1 3 0,0 2 0,-3 6 0,0 4 0,1 2-1229,-2 0 0,1 2 0,-1 1 1229,-2 4 0,0 1 0,1 1 0,3-1 0,1 0 0,0 0-661,1 2 0,1 0 0,1-1 661,-7 7 0,3-1 0,4-5 0,6 1 0,-2 14 1612,12-18-1612,20 6 3593,4-15-3593,17 17 0,22-5 1141,-6-6 0,5-1-1141,-6-6 0,2-2 0,3-1-1379,7 1 0,3-1 0,1-3 1379,-11-2 0,1-3 0,0 0 0,1-2 0,1-2 0,2-1 0,-1-2 0,1-2 0,0-2 0,2-2 0,-3-1 0,-3 1 0,11-2 0,-6 0 0,-6-3 0,-1 1 0</inkml:trace>
  <inkml:trace contextRef="#ctx0" brushRef="#br0" timeOffset="16304">18985 10436 8191,'0'-9'0,"0"-26"5063,0-15-5063,0 12 0,0 0 0,2 6 0,1 1 0,-2-24 0,7 3 2818,-3 19-2818,2 1 429,-2 12 1,-3 11 0,-2 5 0</inkml:trace>
  <inkml:trace contextRef="#ctx0" brushRef="#br0" timeOffset="16537">18948 10106 8191,'3'-13'0,"9"-13"5063,4-8-5063,6-6 2818,-8 14-2818,-2 11 1719,-5 17-1719,1 20 0,-5 7 0,10 25 0,-7-13 6784,9-2-6784,-8-19 0,-1-12 0,-4-4 0</inkml:trace>
  <inkml:trace contextRef="#ctx0" brushRef="#br0" timeOffset="17488">17851 10310 8191,'-4'1'0,"-11"-15"5063,5-1-5063,-12-25 0,10 15 0,1-3 0,-2-6 0,-1-4 1409,-1-10 0,0-2-1409,2 7 0,-1 0 0,1 3 0,0 4 1719,-3-8-1719,-2 21 6784,9 20-6784,2 6 0,5 7 0,3 4 0,5 3 0,1 6 0,-4-4 0,1 1 0,-8-13 0,3-8 0,-6-10 0,6-15 0,2-1 0,5-5 0,3 16 0,5 11 0,-1 10 0,4 4 0,-2 5 0,-2-5 0,-3 3 0,-1-7 0,-4 0 0,-1-3 0</inkml:trace>
  <inkml:trace contextRef="#ctx0" brushRef="#br0" timeOffset="30375">20970 10947 8191,'-10'-2'0,"2"0"5063,-5 0-5063,12 1 2818,6-4-2818,15 1 0,25-4 0,-12 3 0,4 0 599,13-3 0,6-1-599,-13 2 0,3 1 0,1-1 356,-6 0 0,2-1 1,1 0-1,1 0-356,3-1 0,0 1 0,2 0 0,1-1 0,-6 2 0,2 0 0,0 0 0,0 1 0,0-1-700,0 1 1,0 1 0,0-1 0,0 1-1,1 1 700,-1-1 0,0 0 0,0 1 0,0 0 0,-1 2 0,6 2 0,0 1 0,-1 0 0,-2 1 0,-4 0 0,-1-1 0,-1 1 0,-2 1 0,4 2 0,-2 2 0,-2 0-426,10 5 1,-4-2 425,-8-7 0,-3 1 406,12 9-406,-10-13 3723,-18 6-3723,-19-8 1132,-14-2 0,2 0 1,-4-1-1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1T13:37:58.7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6951 13335 24575,'-27'6'0,"6"-1"0,8 0 0,4 1 0,4 5 0,4 3 0,8 9 0,5-7 0,18 8 0,17-17 0,-17-4 0,3-2 0,2-7 0,-1-3 0,-4-1 0,-2-1 0,14-16 0,-21 4 0,-11 6 0,-19-2 0,-10 9 0,-22-6 0,-8 15 0,18 7 0,-1 4 0,3 7 0,4 5 0,6 3 0,4 4 0,6 2 0,8 1 0,13-4 0,7-3-517,4-4 0,5-5 517,9-7 0,4-7 0,1-9 0,0-4 0,-3-5 0,-4-2 0,11-7 0,-23 7 0</inkml:trace>
  <inkml:trace contextRef="#ctx0" brushRef="#br0" timeOffset="1800">26271 13358 8191,'-13'-5'0,"0"5"5063,-1 2-5063,-7 18 2818,5 15-2818,1 3 1719,11 0-1719,26-22 0,22-13 0,-13-9 0,1-4 0,2-5 0,-1-3 0,-5 1 0,-4-3 6784,7-22-6784,-21 7 0,-18 7 0,-19 3 0,-10 12 0,-16 9 0,3 24 0,6-1 0,19 10 0,22-12 0,25-4 0,5-10 0,12-7 0,-20-6 0,-4-2 0,-17 7 0,-7 4 0,-13 14 0,-1 3 0,4-1 0,8-4 0</inkml:trace>
  <inkml:trace contextRef="#ctx0" brushRef="#br0" timeOffset="26062">7062 13473 8191,'-20'-25'0,"2"0"5063,9 15-5063,-9 2 2818,3 9-2818,-15 13 1719,11 8-1719,4 9 0,23-7 0,33-3 0,-8-17 0,4-5 0,6-3 0,0-4 2662,2-4 1,-3-4-2663,-8-2 0,-4-1 0,8-12 0,-23-2 0,-16 15 0,-15-9 0,-12 4 0,-9 5 0,8 9 0,-2 5 0,-19 12 0,21 0 0,3 4 1459,-8 25-1459,19-1 0,15-7 0,20-10 0,12-17 0,14-9 0,-10-4 0,-3-4 0,-23 5 0,-13 3 0,3 2 0,-8 2 0</inkml:trace>
  <inkml:trace contextRef="#ctx0" brushRef="#br0" timeOffset="27784">26179 13255 8191,'-7'7'0,"2"1"5063,-3 9-5063,5 5 2818,5 3-2818,10 2 1719,10-10-1719,12 0 0,13-14 0,1-8 0,-5-12 6784,-14-2-6784,-17-1 0,-7 3 0,-13 2 0,-1 1 0,-28 3 0,-5 5 0,-13 1 0,6 18 0,19-2 0,15 10 0,15-3 0,25-1 0,6-3 0,-2-10 0,2-4 0,12-4 0,2-7 0,-26-5 0,-16 1 0,-9-9 0,-22 5 0,-11-7 0,12 19 0,-1 4 0,-27 2 0,22 17 0,25 17 0,25-10 0,5-2 0,-1 6 0,14-1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1T13:39:20.33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8863 8100 8191,'-7'-1'0,"0"2"5063,-2-7-5063,0 9 2818,4 0-2818,1 10 1719,4-3-1719,2 2 6784,2-5-6784,1 2 0,4-4 0,-2 1 0,2-6 0,1-6 0,-1-2 0,0-8 0,-5 6 0,-1-2 0,-8-1 0,-1 3 0,-4 1 0,-2 5 0,2 6 0,-3 3 0,1 12 0,4-6 0,0 9 0,9-8 0,4-4 0,6 0 0,-1-8 0,2-5 0,-3-2 0,-2-2 0,-5 0 0,-2 0 0,-7 4 0,-6 12 0,4 0 0,-4 8 0,10-6 0,3 0 0,8-1 0,0-4 0,5-5 0,-3-8 0,-3-1 0,-4-6 0,-2 6 0,-7-3 0,1 6 0,-4 1 0,0 3 0,0 3 0,2 5 0,-1 12 0,7-6 0,2 8 0,6-12 0,5-2 0,-2-5 0,3-5 0,-6-2 0,-3-2 0,-2-3 0,-6 2 0,-1 1 0,-4 7 0,4 2 0,1 2 0</inkml:trace>
  <inkml:trace contextRef="#ctx0" brushRef="#br0" timeOffset="2638">8854 8082 8191,'7'-7'0,"-5"0"5063,-4 0-5063,-5 1 2818,-6 1-2818,3 2 1719,-6 1-1719,-4 5 6784,1 3-6784,-1 1 0,7-2 0,4-1 0,6 1 0,0 2 0,4 2 0,1 0 0,-1 3 0,1 2 0,0-1 0,-2 3 0,2-6 0,0 3 0,-1-4 0,3 0 0,-2 0 0,5-2 0,3-3 0,11-7 0,-2-1 0,6-4 0,-12 3 0,0 2 0,-4 1 0,0 3 0,0 2 0,0-1 0,-4-4 0,-3-3 0,-3-7 0,-3-2 0,-1-16 0,-2 3 0,-2-1 0,4 8 0,-3 15 0,3 1 0,-4 4 0,0 2 0,-4 1 0,3 2 0,2-2 0,4-1 0</inkml:trace>
  <inkml:trace contextRef="#ctx0" brushRef="#br0" timeOffset="4935">8772 8047 24575,'-12'-7'0,"1"6"0,6 2 0,1 6 0,4 2 0,2 0 0,-1 3 0,1-2 0,0 2 0,2-3 0,3-2 0,2-2 0,0-1 0,0-2 0,-4 5 0,-1 0 0,0 0 0,5-8 0,0-2 0,4-5 0,0-2 0,-4 7 0,4-2 0,-10 1 0,-2-5 0,-6-1 0,0-3 0,-1 4 0,1 0 0,-4 2 0,2 5 0,-2 4 0,0 3 0,0 2 0,0-7 0,12 7 0,-2-8 0,16 8 0,-4-6 0,0 2 0,-8-5 0,0 5 0,-5-4 0,1 1 0,3-1 0,-6-3 0</inkml:trace>
  <inkml:trace contextRef="#ctx0" brushRef="#br0" timeOffset="10302">6124 8075 24575,'-9'-1'0,"1"5"0,-4 16 0,6-1 0,-9 11 0,15-26 0,2-6 0,8-23 0,3-1 0,-12 12 0,0 15 0,-14 23 0,6-4 0,-4 11 0,12-24 0,-1-7 0,13-25 0,-1-2 0,-2-1 0,-8 20 0,-10 20 0,-3 13 0,1-3 0,14-9 0,3-24 0,2 5 0,-2-9 0</inkml:trace>
  <inkml:trace contextRef="#ctx0" brushRef="#br1" timeOffset="16587">8818 8111 24575,'6'-16'0,"-1"2"0,-7 5 0,-1 0 0,-1 0 0,-3 2 0,-3 7 0,2 3 0,-4 7 0,9 9 0,-1-3 0,6 4 0,12-5 0,-1-12 0,11-1 0,-7-11 0,-5-1 0,-2-1 0,-8 2 0,0 0 0,-4 0 0,-6-1 0,-4 5 0,-1 2 0,0 7 0,3 7 0,2 2 0,5 4 0,4 0 0,6-3 0,4-6 0,-1-6 0,6-5 0,-6-3 0,-2-2 0,-4-1 0,-6-4 0,-3 4 0,-2-4 0,-6 3 0,-1 2 0,-9 6 0,7 4 0,-1 10 0,12 2 0,6 9 0,4-8 0,7 3 0,-2-11 0,6-4 0,-6-5 0,1-7 0,-8-1 0,-3-3 0,-7 4 0,0 0 0,-6-1 0,0 5 0,-1 2 0,3 11 0,3 10 0,5 7 0,1-3 0,6-3 0,3-12 0,2-3 0,1-9 0,-4-5 0,-1-3 0,-8-4 0,-2 7 0,-2-2 0,-2 7 0,0 5 0,0 15 0,1 7 0,3 3 0,4-1 0,9-10 0,1-5 0,7-9 0,-5-9 0,0-6 0,-3 2 0,-8-3 0,-1 2 0,-7-3 0,0 3 0,-2 10 0,3 5 0,2 18 0,6-4 0,4 5 0,2-8 0,6-4 0,0-9 0,-1-5 0,-4-9 0,-5 2 0,-3 0 0,0 4 0,-2 0 0,-1 0 0,-3 4 0,3 9 0,-1 5 0,6 8 0,3-3 0,2-2 0,2-5 0,4 0 0,-3-8 0,1-5 0,-6-4 0,-3-6 0,-2 6 0,-2-3 0,2 4 0,-7 4 0,2-1 0,-2-2 0,-3-4 0,2-1 0,-5-1 0,3 9 0,-3 0 0,4 5 0,0 2 0,-1 6 0,3 0 0,1 4 0,8-7 0,-1-1 0,3-4 0</inkml:trace>
  <inkml:trace contextRef="#ctx0" brushRef="#br1" timeOffset="20552">8840 8118 24575,'-5'-9'0,"-1"0"0,1 2 0,-2 0 0,-2 5 0,0 0 0,0 2 0,0 4 0,2 1 0,2 4 0,1 0 0,4 3 0,-2-2 0,4 3 0,0-5 0,3 1 0,1 0 0,-1 0 0,2 0 0,-3 0 0,0 0 0,3 0 0,0-4 0,5 2 0,-2-9 0,7 2 0,-7-4 0,3-1 0,-4 5 0,0-4 0,-4 2 0,-3-5 0,-5-2 0,-1 0 0,-1-4 0,0 3 0,-1-6 0,2 6 0,1-3 0,-1 4 0,3 4 0,-1 1 0</inkml:trace>
  <inkml:trace contextRef="#ctx0" brushRef="#br1" timeOffset="20815">8871 8096 9075,'-7'2'0,"0"-4"5119,-2-1-5119,-3-4 2684,2 3-2684,-3 1 1598,0 3-1598,4 1 6099,-4 3-6099,4-3 0,4 1 0,1-2 0</inkml:trace>
  <inkml:trace contextRef="#ctx0" brushRef="#br1" timeOffset="22728">8857 8086 24575,'-12'-2'0,"1"2"0,2 0 0,8 4 0,2 1 0,11 0 0,-4-7 0,-7-2 0,-5 1 0,-12 6 0,8 5 0,1 2 0,10-3 0,11-5 0,-3-3 0,6-6 0,-16 4 0,-2 3 0,-8 5 0,2 4 0,6-4 0,0-1 0,5-4 0</inkml:trace>
  <inkml:trace contextRef="#ctx0" brushRef="#br1" timeOffset="32419">6046 8028 24575,'-12'9'0,"5"0"0,3 0 0,4 4 0,4-5 0,1 2 0,4-10 0,0-2 0,-2-5 0,-3-2 0,-6 0 0,-6 4 0,-2 0 0,-7 8 0,8 0 0,-4 4 0,6 0 0,2 2 0,6 3 0,7-4 0,0 3 0,5-10 0,0-2 0,-6-6 0,6-1 0,-11-1 0,0 0 0,-6 2 0,-7-2 0,-2 5 0,-1-1 0,2 7 0,5 3 0,-1 5 0,6 4 0,2 3 0,2-4 0,9-4 0,0-5 0,7-9 0,2-7 0,-8 0 0,1-7 0,-15 5 0,-4 2 0,-5 4 0,-6 8 0,7 2 0,-2 5 0,7 0 0,1 2 0,11 1 0,-1-4 0,7-5 0,-8-6 0,-1 0 0,-4 1 0</inkml:trace>
  <inkml:trace contextRef="#ctx0" brushRef="#br1" timeOffset="33855">8901 10807 24575,'-7'-7'0,"0"-1"0,-2 3 0,-3 3 0,-2 5 0,-6 12 0,6 7 0,1-4 0,16 2 0,11-18 0,11-5 0,10-19 0,0-6 0,-13 3 0,-7 3 0,-17 13 0,-5 0 0,-6 2 0,-14 2 0,0 6 0,-4 3 0,9 7 0,13-2 0,6 3 0,14 4 0,8-6 0,10-2 0,2-9 0,1-11 0,-14 3 0,-8 1 0,-15 2 0,-8 5 0,0 5 0,-1-1 0,1 10 0,11 5 0,2 5 0,9-4 0,0-9 0,0-11 0,0-5 0,-4 3 0,-1-1 0</inkml:trace>
  <inkml:trace contextRef="#ctx0" brushRef="#br1" timeOffset="36053">5966 17305 8191,'-7'5'0,"8"3"5063,-4 7-5063,7 20 0,-4 13 0,0-18 0,0 2 0,0 1 0,0 2 563,2 8 1,0-3-1,-1 6 1,4 2 0</inkml:trace>
  <inkml:trace contextRef="#ctx0" brushRef="#br1" timeOffset="36826">8962 17530 8191,'0'-17'0,"-2"0"5063,10 35-5063,-8 35 0,2-8 0,-1 4 313,-2-11 1,-1 1 0,-1-1-314,-3 13 0,0-3 328,3-4 1,0-5 0,-2 2 0,5-14-1</inkml:trace>
  <inkml:trace contextRef="#ctx0" brushRef="#br1" timeOffset="38702">5670 18365 8191,'23'1'0,"5"-6"1820,0 7 0,4-1-1820,5-5 0,2-1 0,6 2 0,3-1 0,-10 1 0,3-1 0,-1-1 0,3 1 0,0 0 0,1 0 0,5 0 0,2 0 0,0-1-85,1 1 1,1 0 0,1 0 84,-9-1 0,0 0 0,0 1 0,0-1 0,-1 1 0,0 1 0,-1-1 0,2 1 0,1-2 0,1 0 0,1 0 0,-2 1 0,0 1 0,-1 1 0,0 1 0,1 0 0,0-1 0,1 0 0,0 1 0,0 0 0,3 0 0,1 2 0,0-1 0,0 0 0,2 0 0,-1 0 0,2 0 0,0 0 0,-10-1 0,1 0 0,1-1 0,-1 1 0,0 0 0,1 0 0,-1 1 0,0 0 0,0 0 0,0-1 0,11 0 0,-1-1 0,-1 0 0,1 2 0,-4 1 0,1 2 0,-2 1 0,1-1 0,-2-1 0,0-1 0,-1 1 0,0 2 74,-2 1 1,-1 1 0,0 1 0,0-1-75,-1-2 0,-1 0 0,1-1 0,0 0 0,2 1 0,1-1 0,-1 0 0,1 0 0,-3-1 0,0 0 0,-1-1 0,2 0 0,1-1 0,1 0 0,1 0 0,-2 0 0,0-1 0,-1-1 0,0 1 0,1-1 0,-1 0 0,0 0 0,1 1 0,-1-1 0,-2 0 0,1 0 0,0 0 0,-1 1 0,0-1 0,0 0 0,1 0 0,-1 2 296,0 1 0,0 0 1,0 1-1,0 0-296,-1-2 0,0 0 0,0 0 0,0 1 0,4 2 0,1 0 0,0 1 0,-1-2 0,0-3 0,-1 0 0,1-1 0,0 1-412,1 2 0,0 0 1,1 1-1,-1-2 412,0 0 0,0-2 0,0 0 0,0 1 0,-2-1 0,0 1 0,1-1 0,-1 1 0,2 0 0,0 1 0,0 0 0,0-1 7,-1 0 1,-1-1 0,1 0 0,-1 2-8,1 0 0,-1 2 0,0 0 0,0-1 0,-1 1 0,-1-1 0,0 1 0,0 0 0,13 2 0,-1 0 0,0 1 0,-1 2 0,-1 2 0,0-1 408,-2-1 1,-1 0 0,0 0-409,-4 1 0,-1 0 0,0 1 0,-4-2 0,-1 1 0,0 0 0,14 1 0,-2 0 0,-5-1 0,-3 1 0,-8 1 0,-2 0 0,-3-2 0,-2-1 2554,18 8-2554,-1-2 0,7-8 3277,-4-1-3277,4-4 0,-27 0 0,-5 0 0</inkml:trace>
  <inkml:trace contextRef="#ctx0" brushRef="#br1" timeOffset="49001">5331 7370 8191,'-9'3'0,"0"1"5063,12 1-5063,-1 3 2818,14 3-2818,2 11 0,9 3 0,-10-3 0,1 0 1719,20 17-1719,-16-17 0,1 1 0,16 14 0,-13-19 0,2 0 0,-5 1 0,0 0 0,7 3 0,2-1 2594,-3 0 0,1 1-2594,3 8 0,1 0 0,-2-5 0,1 1 0,4 4 0,-1 2 0,-2-1 0,1-1 0,4-1 0,0 0 0,2 2 0,0 1 0,0 0 0,0 0-1146,3-3 1,-1 1 1145,-2 1 0,-1 1 0,-2-1 0,-1 0 0,0 1 0,-1 0 0,-1 1 0,-1 2 0,-5-1 0,-1-1 0,2-2 0,0 0 0,-5 2 0,-1-2-429,-1-6 1,1-2 428,2 3 0,-1 0 971,14 11-971,-14-16 0,0-1 0,-3-1 0,1 1 0,2 1 0,1-1 0,-1-2 0,-1-1 0,-2 2 0,0 0 0,0 0 0,-1 1 0,17 19 0,-19-17 0,1 0 0,2 0 0,1 0 1153,-3 1 0,1 0-1153,2 3 0,1 0 0,-1 1 0,1-1-495,-3 0 1,0 0 494,2 0 0,1 0 0,-1 3 0,1 0 0,0-2 0,0 0 0,3 3 0,1-1 0,-1-1 0,0-1 0,1 0 0,-1 0 0,0 1 0,0-1 0,0-3 0,-1 0 0,1 0 0,-1-1 0,0 1 0,1-1 0,-1 1 0,1 1 0,-3 1 0,0 1 0,3 2 0,-1 1 0,-4-1 0,0 1 0,4 2 0,1 1 0,-5-3 0,0-1 0,4 3 0,1 0 0,-6-6 0,0 1 0,5 2 0,1 1 0,-6-4 0,0-1 0,2-2 0,0 1 0,-3 1 0,0-1 981,18 15-981,-21-17 0,1-1 0,18 17-40,-7 3 40,3-3 0,-4 4 0,-2-11 0,6 1 0,-1-6 0,4-3 1041,-7-4-1041,2-4 0,-14 0 0,10 4 474,-6 8-474,-1-5 0,5 8 0,-4-4 0,5 0 0,6 10 0,-3-5 0,8 2 0,-3-1 0,0 0 0,-1 1 0,-4 9 0,0-4 0,0 8 0,0-8-567,4 3 567,1-3 0,-14-17 0,1 1 0,18 17 0,-16-16 0,1-1 0,16 16 0,-5-2 0,2 3 0,-10-10 0,0 1 0,-4-1 0,2 2 0,-1-1 0,7 7 0,0-1 0,-1 1 0,1 1 0,5 0 0,0 0 0,-3-1 0,-1-1 0,0-4 0,-1-2-790,-3 1 0,0-2 790,-3-7 0,-1-2 0,16 18 0,-20-23 0,-8-4 0</inkml:trace>
  <inkml:trace contextRef="#ctx0" brushRef="#br1" timeOffset="50319">10402 12472 24575,'9'4'0,"0"3"0,3 1 0,-1 4 0,3 3 0,3 5 0,7 3 0,8 7 0,-8-12 0,1 0 0,1 4 0,1 2 0,9 3 0,1 2-1557,1 5 0,-1 1 1557,-9-10 0,0 1 0,-1 1 0,-1 0 0,-1 1 0,1-1 0,1 1 0,1-1 0,-1 1 0,-1 1 0,0 1 0,0 0 0,1 0 0,1 0 0,1 0 0,1 1 0,0-1 0,0 1 0,-1 1 0,-1 0 0,1-1 0,2-2 0,2-1 0,-1 2 0,-1 3 0,-1 2 0,2 0 0,2-3 0,2-1 0,-1 1-1125,-1 2 1,-1 2 0,1-1 1124,1 0 0,1 1 0,-1-1 0,-2 1 0,0 0 0,1-1 0,3 1 0,0 0 0,1 0 0,0 0 0,0 0 0,1-2 0,0-2 0,1-1 0,0 1 0,0 1 0,0 0 0,-1 0 0,-3-2 0,-1 0 0,0 1 0,1 0 0,-1 2 0,-1-1-746,-2 0 1,-2-1 0,1 1 745,2 2 0,0 0 0,-1 1 0,-3-3 0,0 0 0,0-1 0,3 2 0,1-1 0,-1-1 0,-3-2 0,-1 0 0,0-1 0,2-2 0,0-2 0,-1 2 0,-2 0 0,-2 0 0,1 0-28,11 9 1,1-1 27,-4 2 0,1 1 0,2-3 0,1-1 230,-3 4 0,1-1-230,1-1 0,1-1 0,-4 0 0,0-1 0,0 0 0,0-1 0,-3-5 0,-1 0 0,3 2 0,0 1 930,-5-4 0,-1 0-930,4 4 0,-2-3 0,1 4 0,-6-3 0</inkml:trace>
  <inkml:trace contextRef="#ctx0" brushRef="#br1" timeOffset="51634">14083 16062 8197,'5'7'0,"1"-2"5064,8 10-5064,-3-7 2817,11 15-2817,-3 0 0,11 4 0,3 9 0,-11-15 0,1-1 0,0 0 0,0 1 385,3 7 1,2 2-386,1-3 0,1 2 0,4 4 0,0 2 0,2 5 0,0 1 1230,-9-15 0,1 0 0,-1 1-1230,-2 4 0,-1 1 0,1 0 0,3-1 0,1-2 0,2 3 0,0-1 0,2 2 0,1 0 0,-2-1 0,5 6 0,-1 0 0,1-1 0,-2-4 0,2 1 0,-1-1 0,-2-1 0,-2 2 0,-2-2 0,0 1 0,2-1 0,1 1 0,-1-1 0,-1-3 0,-1-1 0,0 0 0,0 1 0,1-1 0,0 0 0,0-1 0,1-2 0,0 1 0,10 10 0,0-1 0,-11-12 0,1-2 0,-1 1 0,11 11 0,-1-2-876,-3-6 1,-2 0 875,-5 2 0,-3-1-344,-7-5 0,-2-1 344,7 14 259,-10-12 1,-11-13 0,-3-5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1T13:02:37.0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10180 17536 24575,'6'26'0,"5"8"0,-3-5 0,0 2-1796,0 4 1,0 2 1795,1 11 0,-1 1 0,-5-5 0,0-1 0,0 0 0,-1-3 1121,1 8-1121,-1-15 147,5-26 0,-4-4 0,1-5 0</inkml:trace>
  <inkml:trace contextRef="#ctx0" brushRef="#br0" timeOffset="151">10444 17887 8191,'0'31'0,"4"1"5063,1 7-5063,-1-12 704,3 3 1,-7-21-1,3-1 1</inkml:trace>
  <inkml:trace contextRef="#ctx0" brushRef="#br0" timeOffset="279">10482 17593 8191,'-23'-31'0,"9"9"0,6 17 0</inkml:trace>
  <inkml:trace contextRef="#ctx0" brushRef="#br0" timeOffset="752">10564 17670 8191,'7'27'0,"0"1"0,4 25 5063,2-6-5063,-4-7 0,-1-8 2818,3-19-2818,15-43 1719,-1-3-1719,-8 6 0,0 1 6784,2 2-6784,-5 18 0,-10 14 0,-2 19 0,2 6 0,-3 1 0,7-10 0,8-15 0,8-20 0,18-16 0,-19 9 0,0-1 0,1-7 0,0 0 0,10-12 0,-12 4 0,-14 11 0,-9 11 0,-4 8 0,-2 7 0,2 9 0,3 2 0,6-1 0,5-4 0,11-9 0,-9 0 0,3-4 0</inkml:trace>
  <inkml:trace contextRef="#ctx0" brushRef="#br0" timeOffset="1105">11278 17555 8191,'-14'1'0,"0"5"5063,7 7-5063,1 5 2818,5-5-2818,6-4 1719,5-8-1719,4-7 6784,6-8-6784,4-1 0,-2 0 0,2 10 0,-11 5 0,6 13 0,-7 0 0,2 7 0,-8-3 0,-1-4 0,-5 0 0,4-12 0,2-6 0,21-25 0,-2 10 0,3 0 0,8-6 0,3 1 0,12 2 0,-2 4 0,-22 6 0,-2 3 0,22 0 0</inkml:trace>
  <inkml:trace contextRef="#ctx0" brushRef="#br0" timeOffset="2410">23403 17483 24575,'8'37'0,"-1"16"0,-2-19 0,-1 2 0,-1 6 0,-1 0 0,-1 1 0,-2-1 0,1-6 0,0-2 0,2 9 0,-1-21 0,1-18 0</inkml:trace>
  <inkml:trace contextRef="#ctx0" brushRef="#br0" timeOffset="2700">23653 17735 8191,'-5'53'0,"1"-11"5063,11 3-5063,2-23 2818,4-6-2818,20-26 1719,-18-1-1719,14-21 0,-23 7 6784,-5 3-6784,-5 3 0,-7 12 0,-2 4 0,3 2 0,2 3 0</inkml:trace>
  <inkml:trace contextRef="#ctx0" brushRef="#br0" timeOffset="2993">23947 17724 8785,'-7'2'0,"8"0"5111,4 3-5111,8 1 2729,4 6-2729,3 5 1637,-2 5-1637,2 13 0,-10 11 0,-7-14 0,-3 4 0,-6 2 0,-5 3 0,1-1 1864,-2 11 1,-3-1-1865,2-12 0,-2-1 0,2-4 0,-10 14 0,6-32 0,12-14 0,1-3 0</inkml:trace>
  <inkml:trace contextRef="#ctx0" brushRef="#br0" timeOffset="9508">20153 11449 24575,'-20'-18'0,"2"2"0,2 12 0,5 3 0,-9 5 0,-3 12 0,-5 8 0,5-3 0,1 4-1551,-1 8 0,2 5 1551,1-1 0,0 3 0,2 4 0,3-3 0,2 2 0,1 3 0,0 5 0,3-8 0,0 4 0,0 4 0,0 2 0,1 0 0,0 1 0,1-2 0,0-2-615,1 0 1,1-2-1,0-1 1,1 0-1,0 1 1,0 1 0,1 3 614,-1-2 0,1 3 0,0 2 0,-1 0 0,2 1 0,0 0 0,1-2 0,0-3 0,2-2-722,2 5 0,1-3 0,1-1 0,2-2 0,0-1 0,0 0 722,2 8 0,1-1 0,0-1 0,2-2 0,2-2 0,3 1 0,2-3 0,1-2 0,2-2-469,5 7 1,2-2 0,3-6 468,-4-12 0,3-3 0,0-4 542,15 5 1,2-9-543,-3-16 0,1-10 0,3-10 0,-3-10 99,-16 1 1,-2-6-1,-1-3-99,-4 0 0,0-3 0,-2-2 0,0-1 0,0-5 0,-1-1 0,-1-2 0,-1-1 0,-3 4 0,-1 1 0,0-3 0,-1-2 0,-1-3 118,-2 7 1,1-2 0,-1-3 0,0-2-1,-1 0 1,-1 1 0,0 0 0,-2 3-119,-1 0 0,-1 1 0,-1 2 0,0 0 0,-2-1 0,1-1 0,0-3-219,-1 3 1,1-2-1,0-2 1,-1-1-1,0 1 1,0-1 0,-2 1-1,-1 2 1,-1 3 218,-3-11 0,-1 2 0,-3 2 0,0 1 0,-1 1 0,0-1 0,0 1 0,0 1 0,-2-1 0,0 2 0,0 0 0,-2 2-403,-2-4 1,-1 2-1,-1 0 1,0 3-1,-1 1 403,-2-1 0,0 0 0,-1 4 0,-2 4 521,-4 0 0,-1 5 1,-1 6-522,-8 1 0,-2 12 0,-1 19 0,-1 11 118,10 3 0,1 6 0,1 4-118,1 3 0,2 5 0,-1 4 0,0 1 0,1 1 0,-1 2 0,0 2 0,1 3 0,1 3 0,6-11 0,1 3 0,1 1 0,-1 2 0,1 0 0,0 2 0,0 0 0,0-1 0,1-1 0,0 1 0,-1 0 0,1 0 0,1 1 0,-1 1 0,1 0 0,1 0 0,1 0-26,-1 2 0,1 2 1,0-1-1,1 1 1,1 0-1,0 0 0,0 1 1,2-2-1,0 1 26,2-3 0,-1 1 0,2 0 0,-1-1 0,2 1 0,1-1 0,0-1 0,2 0 0,1-1-345,1 7 1,1 0 0,2-1-1,1 0 1,2-2 0,1-1-1,3-1 345,2 2 0,3 0 0,1-2 0,2-2 0,4-2 0,2-3 76,9 3 1,4-3 0,4-3 0,-2-3 0,-2-4 0,1 3 0,-2-5 0,2-6 0,2-12 0,0 0 0,0 0-1</inkml:trace>
  <inkml:trace contextRef="#ctx0" brushRef="#br0" timeOffset="12042">24347 14374 18086,'-42'-26'0,"1"1"0,-1 0 0,1-1 0,-1 1 0,-5 3 0,-4-1 0,-1 2 0,-1 0 0,1 3 0,4 3-320,-7 0 1,4 5-1,-1 1 1,-2 0 319,8 1 0,-2 1 0,-1-1 0,-1 2 0,2 1 0,2 3-824,-10 1 0,2 3 1,1 2-1,0 2 824,1 2 0,1 3 0,0 1 0,0 3 0,9-2 0,1 2 0,0 1 0,0 4 0,-1 3-253,5 3 0,-2 3 0,1 3 0,-1 3 1,2-1-1,1 1 0,3-3 253,-4 4 0,3-1 0,2 0 0,1 2 0,-1 2 0,1 2 0,-1 2 0,1 3 0,1-1 0,4-1 0,6-2-249,4 1 0,5-1 0,4-1 0,2 0 249,2 12 0,5 0 0,5-1 0,6-1 0,4 0 0,4-1 0,0-12 0,2 0 0,2-1 0,3-2 0,2 0 0,4-1 0,1-2 0,3-2-380,5-1 0,3-1 1,1-3-1,2-2 380,-7-6 0,1-1 0,2-1 0,0-2 0,1-2 0,3-1 0,2-2 0,0-1 0,1-2 0,1-1-49,-7-1 1,0-2 0,0-1 0,1-1 0,0 0-1,0-1 49,1-1 0,0-1 0,0 0 0,0-1 0,0-1 0,-1-1 0,0 0 0,0-1 0,0-1 0,0-1 0,-1 0 0,-1 0 0,8-3 0,-1-1 0,-1 0 0,0-2 0,-1-1 0,-3 1 0,-1-2 0,0-1 0,-1-1 0,-1 0 97,7-6 0,-1-2 0,-2 0 0,-5 3 0,-4 2 1,-4 1-1,-3 0 0,3-4 0,0 0 0</inkml:trace>
  <inkml:trace contextRef="#ctx0" brushRef="#br0" timeOffset="12167">24875 15102 8191,'-3'-41'0,"0"1"0,0 0 0,-2-1 0,-1 1 0,-3-1 579,-8-2 1,-4-1 0,-3 1-580,-2 0 0,-4 0 0,-3 2 0,5 11 0,-1 0 0,-3 1 0,-1 2 0,-5 0 0,-2 1 0,-1 3 0,-2 2 0,-1 3 0,-1 2 0,-2 3 0,0 2 0,-5 0 0,0 3 0,-2 3 0,1 2 0,8 5 0,0 1 0,-1 3 0,1 1 0,0 1 0,-2 2 0,-1 2 0,1 2 0,2-1 0,3 0 0,-5 3 0,3-1 0,3 2 0,7-1 0,0-1 0,1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1T13:40:38.09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7333 11452 8191,'-9'0'0,"22"16"4758,4 5-4758,7-1 0,4 4 0,1 2 0,2 2 0,6 9 0,2 1 85,-10-12 0,1 0 0,0 2-85,1 5 0,0 2 0,1 0 0,4-1 0,1-1 0,1 1 0,0 3 0,0 2 0,1-1-295,-5-6 1,2 0-1,0 0 1,0 1 294,1 2 0,0 1 0,1 0 0,1 1 0,-5-5 0,0 0 0,1 0 0,0 0 0,1 2 0,1 2 0,1 1 0,0 1 0,0 0 0,0 0 0,0 1 0,0 0 0,0 1 0,0-1 0,1 2-202,-7-7 1,1 1 0,0 0 0,0 1 0,0 0 0,-1-1 201,1 1 0,0 0 0,0 1 0,-1-1 0,1 0 0,0 1-216,0 0 0,0 0 0,-1 1 0,1-1 1,1 1-1,-1-1 216,2 1 0,0-1 0,0 1 0,1-1 0,-1 1 0,0 0 0,1 2 0,-1 0 0,0 0 0,1 0 0,-1 0 0,2 0-47,-5-6 1,1 1 0,1-1 0,-1 0 0,1 1 0,-1 0 0,0 0 46,0 1 0,0 0 0,0 1 0,-1-1 0,1 1 0,0-1 0,0 0 145,1 0 0,1-2 0,-1 1 0,1 0 0,-1-1 0,1 1 0,-1 0-145,1 1 0,-1 0 0,0 1 0,1-1 0,-1 1 0,1-1 0,-1-1-173,0 0 0,1-1 0,-1-1 0,1 1 0,-1-1 0,1 1 0,0-1 173,1 2 0,0-1 0,1 1 0,-1-1 0,1 1 0,-1-1 0,1 0 115,-1 0 0,1 0 0,-1 0 0,1-1 1,0 0-1,-1 1 0,1-1-115,0 0 0,1 0 0,0-1 0,-1 1 0,1 0 0,-1-1 0,0 0 0,6 5 0,-1 0 0,-1 0 0,1 0 0,-1-1 0,0 0 0,-3-1 0,0-1 0,0 1 0,0-1 0,-1 0 0,-1-1 83,6 4 1,-1 0 0,-1-1 0,0 0-1,-2 1-83,-3-3 0,0 1 0,-2 0 0,0-1 0,-1 0 0,5 4 0,1 0 0,-3 0 0,-1-1 0,-4 0 0,-1-1 0,-2 0 0,-2-4 0,7 9 0,-4-5 0,-12-8 0,1-1 0</inkml:trace>
  <inkml:trace contextRef="#ctx0" brushRef="#br0" timeOffset="1488">7638 10957 8191,'2'-9'0,"13"-17"5063,6-6-5063,1 2 0,5-3 0,-6 5 0,3-1 0,1-2 322,9-7 0,2-3 0,1-1-322,-6 5 0,0-2 0,0-1 0,2 0-410,-3 4 0,2 0 0,0 0 0,0-1 0,1 1 410,0-2 0,0 0 0,0 1 0,1-1 0,1 0 390,2-1 0,0 0 1,1 0-1,0 0 0,1 0-390,-6 6 0,1 1 0,-1-1 0,1 1 0,1-1 0,-1 0-554,2-1 1,0-1-1,0 0 1,1-1 0,0 1-1,0-1 554,1-1 0,1-1 0,-1 1 0,1-1 0,1-1 0,-1 1-122,-4 3 0,1 0 0,0-1 0,0 0 0,0 0 0,0 0 0,0-1 122,1-2 0,-1 0 0,1-1 0,0 0 0,0 0 0,0-1 0,1 1 0,-5 5 0,2-1 0,-1 1 0,1-1 0,-1 1 0,0-1 0,1 0 0,-2 0 0,1-1 0,-1 0 0,0 0 0,-1-1 0,1 1 0,-1-1 0,1 2 0,0-1-56,4-3 0,0 1 0,0-1 0,0 1 0,-1 1 0,1-1 1,-1 1 55,0 0 0,-2 1 0,1 0 0,0 1 0,-1-1 0,1 1 0,-1 0 0,4-4 0,0 1 0,0 0 0,0 0 0,0 1 0,-1-1 0,0 2 0,0 1 0,-1-1 0,1 1 0,-1-1 0,1 1 0,-2 1 0,1 0 0,-1 0 0,0 0 0,0 0 0,-1 0-80,-1 1 0,-1 0 0,0 0 0,-1 0 1,1 0-1,-1 0 80,7-5 0,0 0 0,0-1 0,-1 1 0,0-1 0,-1 0 0,-1 0 0,-1-1 0,1 1 0,0 1 0,0 1 0,0 1 0,0 1 0,0 0 0,0-1 10,-1 1 0,1-1 0,0 1 0,0 0 0,0 1-10,-1 2 0,1 1 0,0 0 0,-1 0 0,1 1 0,7-6 0,-1 1 0,1 0 0,-1 0-92,-2 0 1,1 0 0,-1 0 0,1 0 91,-3 3 0,1 1 0,-1 0 0,-1-2 0,2-3 0,0-3 0,-2 2 0,-3 4 0,8-5 0,-3 3 0,-6 1 0,0 0 0</inkml:trace>
  <inkml:trace contextRef="#ctx0" brushRef="#br0" timeOffset="2150">13522 4936 8191,'-14'3'0,"-2"2"0,10-4 0,-2 1 0</inkml:trace>
  <inkml:trace contextRef="#ctx0" brushRef="#br0" timeOffset="2753">13443 4977 8191,'-10'10'0,"1"-3"5063,-3 10-5063,12-19 2818,7-3-2818,19-28 0,-8 11 0,3-2 667,8-11 1,4-3-668,-4 7 0,1-1 0,2-2 300,-4 2 0,1-1 0,1-2 0,0 1-300,5-4 0,1 0 0,1 0 0,0-2 0,-6 5 0,1-1 0,0 0 0,0-1 0,1 1 0,1 0 0,1 0 0,0 0 0,0-1 0,0 1-962,1-2 1,-1 0 0,0 0 0,0 1 0,1-1 961,0 1 0,0 1 0,1-1 0,-1 1 0,-1 0 0,-1 2 0,-2-1 0,1 1 0,0 0 0,3-2-460,-4 4 1,2-1 0,2-1-1,0 0 1,-1 0 0,0 1 0,-1 2 459,4-3 0,-2 2 0,-1 1 0,2-1 0,0-1 0,0-2 0,2-2 0,1 0 0,-1 0 0,-1 1 0,-1 4 0,5-3 0,-1 4 0,-1 1 0,-1-1-377,-1-3 1,-1 0 0,1 0 0,0 1 376,1 1 0,0 1 0,1 0 0,-1 0 228,-2 0 0,-1 1 0,2-1 0,1-1-228,1-1 0,3-1 0,1-1 0,-1 0 0,-2 3 0,-1 1 0,-1 1 0,-1 0 0,2 0 162,0 0 1,2-1 0,1 0 0,-2 1 0,-3 3-163,4-2 0,-3 3 0,0 0 0,-2 1 0,0 1 0,-3 1 1103,7-6 0,-2 1-1103,0 2 0,0 0 0,-2 1 0,0 1 1444,3 1 0,0 0-1444,-3-2 0,-1 0 0,1 3 0,-2-1 941,-5-1 1,-1 0-942,-1 6 0,-1 0 0,-4 0 0,-1 2 4296,10-5-4296,-9 6 2256,-11 9-2256,-3 8 0,-4-1 0,-1 3 0</inkml:trace>
  <inkml:trace contextRef="#ctx0" brushRef="#br0" timeOffset="3262">16862 1697 8191,'7'8'0,"2"5"5063,5 4-5063,11 5 0,10 4 0,-11-8 0,3-1 0,4 2 0,1 0 0,7 6 0,2 0 330,3 2 0,0-1-330,-11-5 0,1 1 0,0 1 0,1 2 0,0 1 0,-1 2 0,4 0 0,-1 1 0,0 2-208,1 3 0,-1 2 1,1 0 207,2 2 0,1 0 0,-1 1 0,-10-8 0,0 2 0,1-1 0,0 0 0,2 1 0,1-1 0,0 1 0,0 0 306,-1 0 1,-1 1 0,1 0 0,0 0-307,0 0 0,1-1 0,0 1 0,0 0 0,1 0 0,1 0 0,0 1 0,-1 0-757,0 1 0,-1 2 1,1 0-1,0-1 757,4 1 0,0 0 0,1 0 0,-1 1 0,-2-2 0,0 1 0,-1 0 0,0 0 0,0 1 0,1 0 0,-1 1 0,-1-2-53,-1 0 1,0-1 0,-1-1 0,-4-2 0,-3-4 0,-3-2 0,-1-1-1,4 5 1,0 0 0</inkml:trace>
  <inkml:trace contextRef="#ctx0" brushRef="#br0" timeOffset="4827">19157 3957 8191,'10'8'0,"1"-2"5063,6-1-5063,0 3 2818,14-3-2818,-11 7 1719,19 5-1719,-11 8 0,-7-8 0,2 1 2888,-1 1 0,1 1-2888,3 6 0,0 0 0,3-2 0,0 2 0,2 6 0,0 1-1205,5 1 1,2 1 1204,-1 0 0,2 1 0,-10-9 0,1 0 0,0 1 0,2 0 0,1 1 0,0 0-1034,-1-1 1,1 1-1,0 0 1034,4 4 0,1 0 0,-1 0 0,-4-2 0,0 0 0,1 0 0,2 2 0,2 1 0,-1 0 0,1 1 0,0 1 0,0-1 0,0-1 0,0 0 0,1 0 0,1 3 0,0 1 0,-1 0 0,-2-2 0,-2-1 0,1 2 0,0 0 0,-1 1 0,0 0 0,-1 0 0,0-1 0,-1 1 0,1 0 0,-1 0 0,1 0 0,-1-1 0,0 1 0,2 0 0,2 2 0,1 1 0,0-2 0,-2-2 0,0-1 0,1 1 0,-5-7 0,0 0 0,0 0 0,-1 0-980,8 6 1,-1 0-1,0 0 980,2 0 0,0 0 0,0 0 0,-1 1 0,0 0 0,3 2-184,-4-3 0,3 3 1,0 1-1,-2-3 184,-7-5 0,-1-1 0,0 0 0,1 1 0,5 4 0,2 1 0,-1 0 0,-3-2-109,-2 1 0,-3-2 1,0-1 108,2-4 0,0-1 0,0 1 0,-3 2 0,-1 2 0,1-1 0,1-2 0,0 1 0,0-1 0,-2 0 0,0 1 0,0-1 0,2 0 0,0 0 0,0 0 0,-2-2 0,0-1 0,0 1 0,0-1 0,0 1 0,0 0 0,-1 0 0,0-1 0,0 1 655,-1-1 0,0 1 1,0-1-656,1-1 0,0 0 0,1 0 0,2 1 0,0 1 0,-1-1 364,-1-1 0,0 0 0,0 0-364,2 1 0,-1 1 0,1 0 0,0-1 0,0-2 0,-1 1 0,-1 0 0,0-1 0,0 1 0,2-1 0,0 1 0,-1 0 0,10 9 0,-1 1 0,1 4 0,-2 1-19,-8-4 0,0 1 19,3 2 0,-2 1 608,-6-4 0,-2-1-608,0 0 0,0-2 0,-2-7 0,-1-1 146,-3 1 1,-2-2-147,11 4 0,-11-6 0,-9-16 0</inkml:trace>
  <inkml:trace contextRef="#ctx0" brushRef="#br0" timeOffset="5990">26893 11376 8191,'-4'1'0,"-1"2"5063,0 10-5063,-3 0 2818,2 5-2818,-5-1 1719,0 6-1719,-3 3 0,-11 8 0,-5 7 0,11-16 0,-2 1 0,-5 4 0,-2 1 2088,-3 5 0,-2 1-2088,-2 4 0,-2 1 0,8-12 0,-1 0 0,1 1 0,1 1 0,2 0 0,-1 1-1113,-5 4 1,-1 0 0,-1 0 1112,-1 1 0,0-1 0,-1 3 0,6-6 0,0 3 0,0-1 0,3-3 0,-11 6 0,4-4 0,4 0 0,1 0 0</inkml:trace>
  <inkml:trace contextRef="#ctx0" brushRef="#br0" timeOffset="7216">26377 12106 8191,'-9'5'0,"-4"2"5063,0-2-5063,1 3 2818,-7 9-2818,4 0 0,-15 13 0,-1 1 859,9-6 1,-1 0-860,-3-2 0,0 2 0,-5 10 0,-1 2 2021,6-12 0,-2 1 0,1 0-2021,-2 4 0,1 1 0,-2 0-1385,-4 4 0,-1 0 0,-1 0 1385,-2 3 0,0 0 0,0 0 0,8-7 0,0-1 0,-1 1 0,-1 0 0,-2 2 0,-2 1 0,0 0 0,0 1 0,-1 1 0,0 0 0,-1 0 0,-2 0-1012,6-6 0,-1 0 0,-1-1 0,-1 1 0,1-1 1012,-1 1 0,-1-1 0,1 0 0,-1 1 0,-1-1 0,-1 0 0,0-1 0,-1 1 0,-1 0 0,-2 2-292,5-4 0,-3 2 0,-1 0 0,0 1 0,0-1 0,1 0 0,2-2 292,-6 6 0,2-2 0,1-1 0,-1 1 0,-2 1-373,7-6 0,-2 2 1,0 1-1,-1-1 1,1 0-1,1-1 1,3-1 372,-3 2 0,3-1 0,1-1 0,0-1 0,-1 0 0,-1 0 0,0-1 0,-1 0 0,1 0 0,-1 0-84,2 1 0,0 0 0,0 1 1,-1-1-1,1-1 84,-11 5 0,0-1 0,0 0 0,0 0 0,3 1 0,1 1 0,0-1 0,-1 0 0,-2 0 0,-1-1 0,0 0 0,2 0 0,2 0 0,1 0 0,0 0 0,-1 0 0,-3 0 0,0 0 0,-1 0 0,1 0 0,3-2 0,2 0 0,-1 1 0,0-2 0,0 0 0,-1 0 0,0-1 0,-1 1 0,0 1 0,-1 0 0,0 0 0,1 0 0,1-2 0,1 0 0,0 1 0,0 0 78,-2 2 1,-1 1 0,0 0-1,0 0-78,2 0 0,-1 0 0,1 0 0,1 0 0,-1 1 0,2 1 0,-1 0 0,0-1 0,-1 1 0,0-1 0,-1 0 0,2 1 0,-1 1 0,2 0 0,-1 0 0,1 0 0,1-1 0,0 0 0,0-1 0,0 1 0,-2 1 0,1 0 0,-1 0 0,1 0-105,2-1 0,1 0 1,-1-1-1,1 0 105,0-1 0,-1-1 0,1 0 0,2 2 271,3 0 0,1 1 0,1 0 0,0 0-271,-9 8 0,0-1 0,5-2 0,6 1 0,4-3 0,4-8 0,-1 0 0</inkml:trace>
  <inkml:trace contextRef="#ctx0" brushRef="#br0" timeOffset="8162">19834 16959 8191,'-17'12'0,"-3"5"5063,6-8-5063,-2 6 2818,6-4-2818,-6 5 1719,-8 7-1719,-9 14 0,6-16 0,-3 1 0,-1 7 0,-2 3 0,3-7 0,-2 1 0,-1 1 861,0 1 1,1 1 0,-3 1-862,-6 5 0,-1 1 0,-1 1 0,11-9 0,0 1 0,0 0 0,-1 0 0,-4 3 0,0 1 0,-1-1 0,0 1-1249,-2 2 0,-1-1 0,0 1 0,0 0 1249,6-6 0,1 0 0,-1 0 0,0 1 0,0-1 0,-2 0 0,0 0 0,-1 0 0,1 0 0,0 1 0,1-1 0,0 0 0,0 1 0,0-1 0,0 0 0,-1-1 0,0 0 0,0 0 0,0 0 0,0 0 0,-7 7 0,1 0 0,0-1 0,-1 0 0,0 0 0,0-1 0,-1 0 0,0 0 0,1 0 0,-1 0 0,1 0 0,-1 0 0,10-5 0,-1-1 0,0 1 0,0 0 0,0-1 0,-2 1 0,-1-2 0,16-10 0</inkml:trace>
  <inkml:trace contextRef="#ctx0" brushRef="#br0" timeOffset="9258">13081 17267 8191,'9'2'0,"0"-1"5063,4 6-5063,0-1 2818,18 13-2818,9 3 0,-8-7 0,4 1 0,2 2 0,2 1 687,6 4 0,0 1-687,-12-4 0,-1 2 0,1 1 879,1 3 0,-1 1 1,2 1-880,4 3 0,2 0 0,0 2 0,-8-6 0,-1 0 0,1 0 0,1 0 0,1 1 0,2 0 0,0-1 0,-1 1 0,2 1 0,0 1 0,0 0 0,1-1-1137,2-1 1,0 0 0,1 0 0,-1 0 1136,1 1 0,0 0 0,0 1 0,0-1 0,3-1 0,0 0 0,1 0 0,-1 0 0,0 1 0,0-1 0,0 1 0,1-2 0,0 0 0,1-1 0,0 1 0,-1-1 0,0 0 0,-1 0 0,0 0 0,1 0 0,0-2 0,1-1 0,0 0 0,-1 0 0,-1 1 0,0 1 0,0 0 0,-1-1 0,0-3 0,-1-2 0,0 1 0,-1-1-518,-2-1 0,-1 0 1,0-1-1,-1-1 518,10 4 0,-26-11 0</inkml:trace>
  <inkml:trace contextRef="#ctx0" brushRef="#br0" timeOffset="11158">7029 11573 8191,'-5'-3'0,"1"1"0</inkml:trace>
  <inkml:trace contextRef="#ctx0" brushRef="#br0" timeOffset="11686">6884 11544 8191,'-23'19'0,"7"-3"5063,-6 19-5063,11-8 2818,2 12-2818,8-18 1719,9-5-1719,10-12 6784,7-8-6784,13 3 0,-11-3 0,0 8 0,-19 12 0,-7 5 0,-15 18 0,-5-3 0,-1-4 0,2-12 0,8-13 0,5-6 0,1-3 0</inkml:trace>
  <inkml:trace contextRef="#ctx0" brushRef="#br0" timeOffset="11832">7011 11619 8191,'25'-14'0,"-1"1"5063,-11 4-5063,0 0 2818,-6 2-2818,0-6 0,-5 7 0,1-1 0</inkml:trace>
  <inkml:trace contextRef="#ctx0" brushRef="#br0" timeOffset="12008">7004 11364 8191,'-7'6'0,"3"11"4392,11 25-4392,1-15 0,1 2 0,5 12 0,1 1 0,-2-2 0,2-2 1448,0-3 0,0-4-1448,5 10 1800,9-28-1800,-11-25 0,-2 4 0,-9-6 0</inkml:trace>
  <inkml:trace contextRef="#ctx0" brushRef="#br0" timeOffset="12300">7255 11558 8247,'-7'6'0,"2"5"5069,-2 2-5069,3 4 2810,4-3-2810,4-8 1711,17-26-1711,-1-5 6738,15-10-6738,-11 16 0,-1 15 0,-1 21 0,-7 4 0,3 6 0,-11-7 0,2-9 0,-3-14 0,5-11 0,-6 2 0,2-2 0</inkml:trace>
  <inkml:trace contextRef="#ctx0" brushRef="#br0" timeOffset="12665">7493 11456 24575,'20'14'0,"-7"-9"0,10-3 0,-1-18 0,2-9 0,4 3 0,-10 2 0,-6 15 0,-3 3 0,4-3 0,-7-1 0,-1-4 0,-8-2 0,-8-15 0,0 0 0,-6-12 0,6 18 0,7 20 0,7 27 0,3 0 0,2 3 0,1 9 0,-1 1 0,3-3 0,0-1 0,-3-3 0,0-3 0,4 10 0,-8-23 0,-1-8 0</inkml:trace>
  <inkml:trace contextRef="#ctx0" brushRef="#br0" timeOffset="14895">26319 11649 8191,'-9'3'0,"0"-1"5063,12-5-5063,9-1 2818,16-12-2818,7-3 1719,-4-7-1719,-9 3 6784,-11 3-6784,-13 6 0,-6 8 0,-12 10 0,-2 11 0,1 15 0,6 0 0,15 2 0,5-11 0,16-12 0,17-18 0,12-13 0,-20-1 0,-1-2 0,-3 4 0,0-1 0,0-5 0,-1 2 0,5-1 0,2 7 0,-15 28 0,-5 8 0,-4 9 0,-2-3 0,3-18 0,8-16 0,11-21 0,2-11 0,8 3 0,-18 16 0,0 16 0,-11 16 0,0 6 0,2 3 0,9-4 0,10-5 0,23-14-511,-22-1 1,1-3 510,4-5 0,0-3 0,-1 2 0,-2-1 0,-7 4 0,-2 0 0,14-4 0,-36 13 0,-2 1 0,-19 5 0,14 2 0,4 7 1021,5-3-1021,4 0 0,4-11 0,7-15 0,0-12 0,3-13 0,-11-3 0,-8-8 0,-5 24 0,-2-1 0,-1-4 0,0 0 0,-1 2 0,1 3 0,2-5 0,3 42 0,9 45 0,-2-12 0,2 4 0,-1 3 0,2-1 0,1-2 0,0-3 0,1 6 0,-3-20 0</inkml:trace>
  <inkml:trace contextRef="#ctx0" brushRef="#br0" timeOffset="71024">26429 3708 8191,'19'-5'0,"-4"3"5063,15-9-5063,-11 5 2818,11 1-2818,-11 3 1719,11-2-1719,-5 3 0,14-6 0,1 1 0,13-3 0,-23 1 0,2 1 2808,2-2 1,1 1-2809,0-1 0,0 1-353,-4 2 0,-1 1 353,0 1 0,0-1 0,25 0 0,-25-1 0,1 1 0,24 0 0,-25 0 0,0 1 0,0-2 0,1 1 0,1-1 0,-1 0 0,0 1 0,-1-1 0,0 1 0,0 1 0,1 1 0,0 0 0,0 0 0,1 0 0,-2 3 0,1 0 0,2-2 0,0 0 0,-1 1 0,0 0 0,5-4 0,2-1 0,-1 3 0,0 0-100,0 0 0,1 1 100,-1 2 0,0 0 0,0 0 0,0 0 0,-6 0 0,-1 0 349,3 2 0,-1 1-349,21-2 0,-23 1 0,0 0-442,-1-2 1,1 0 441,3 0 0,0 0 0,-3 0 0,1 0 0,5 2 0,1 1 0,-7 0 0,1 0 0,2 2 0,0 0 0,-3 0 0,-1 0 0,1 0 0,-1 1 0,1-1 0,0 0 0,-1-2 0,1-1 0,0 1 0,-1-1 0,1-2 0,0 0 0,3 2 0,0 1-130,-6-3 0,0 1 130,6 1 0,-2 1 0,17-3 0,-19-2 0,-1-1 0,20 2 0,-20-3 0,1-1 475,25-1-475,-21 1 0,0 0 0,-2-1 0,-1 1 0,3 2 0,0 0 0,-3-1 0,-1-1 0,1 5 0,0-1 0,7-3 0,-1-1 0,-7 3 0,-1-1 0,2-1 0,-2-1 0,16 0 0,-11-2 0,11 6 0,-12-6 0,19 6 0,-17-2 0,10-1 893,-13 3-893,0-2 280,-1 6-280,1-2 870,-6 3-870,4-4 0,-5 3 0,7-2 0,6 3 0,-4-4 0,11 0 0,-12 0 0,12 0 0,-11 0 0,4 0 0,1 0 0,-6 0 0,-1 2 0,-2-1 0,-11 1 0,11-2 0,-11 0 0,11 0 0,-11 0 0,4 0 0,-9 0 0,2 0 0,4 0 0,5-3 0,7 2 0,-7-5 0,-1 5 0,-7-4 0,7 4 0,-5-1 0,4-1 0,-6 3 0,0-3 0,0 3 0,0-2 0,1 1 0,-1-2 0,-4 3 0,3 3 0,-2-3 0,-1 1 0,3-2 0,-2-1 0,3 5 0,-4-2 0,0 1 0,-4 0 0,-2 3 0,-3-2 0,-2 1 0</inkml:trace>
  <inkml:trace contextRef="#ctx0" brushRef="#br0" timeOffset="74443">31749 3507 24575,'17'-9'0,"0"2"0,-3 1 0,2 1 0,4 4 0,5-5 0,13 1 0,9 0 0,8-3 0,-25 5 0,1 0-486,3-2 1,0-1 485,-2 1 0,-1 0 0,3 2 0,0 0 0,-3-2 0,-1 1 0,1 3 0,0 1 0,-1-5 0,1 1 0,0 3 0,-1 1 0,25-5 0,-8 1 0,-2 4 0,-12-4 0,-1 6 0,-2 3 0,-4-6 971,5 1-971,1-5 0,0 2 0,-10 4 0,-3 0 0,-10 1 0,-8-2 0,-6 0 0,-8 2 0,-4-1 0,-1 2 0,1-3 0,-6 0 0,-9 4 0,-15 1 0,17 0 0,-2 0-443,1 1 0,-1-1 443,-2 0 0,0 0 0,7 2 0,-1 0 0,-2-2 0,1 1 0,-20 12 0,-4-12 0,6 7 0,7-9 0,-5 1 0,12 2 0,1-8 0,8 4 0,0-6 0,-9 6 886,-1-3-886,-5 6 0,0-5 0,6 3 0,-12-4 0,5 0 0,0 0 0,1 0 0,7 0 0,0 0 0,0 0 0,0 0 0,0-4 0,-6 3 0,-2-2 0,-7 3 0,7 0 0,1-4 0,8 3 0,5-5 0,-4 6 0,5-3 0,-1 3 0,-4 0 0,5 0 0,-7-4 0,0 3 0,0-2 0,6 3 0,-10 0 0,9 0 0,-12 0 0,-6 0 0,3 0 0,-11 0 0,13 0 0,-5 0 0,11 3 0,-11-2 0,12-1 0,-12-1 0,4-6 0,-5 6 0,-1-4 0,0 1-560,-6 3 560,5-3 0,-5 4 0,6 0 0,0 0 0,0-4 0,-6 7 0,5-6-610,-5 4 610,-1-2 0,0-3 0,20 3 0,-1 2 0,7-1 0,0 0 0,-5-3 0,0 1 0,-22 1-310,0-4 310,25 5 0,0 0-241,-18 0 241,-6 0 0,1 0 593,5 0-593,-5 0 0,13 0 0,-6 5 0,13-4 0,-12 3 0,11-4 868,-4 0-868,12 0 260,-4 0-260,5 0 0,-7 0 0,0 3 0,7-2 0,-12 3 0,10-1 0,-12-2 0,14 3 0,5-4 0,4 0 0,-6 0 0,-3 0 0,-2 0 0,4 0 0,-1 0 0,5 0 0,-5 0 0,7-3 0,-6 2 0,4-1 0,-12 2 0,13 0 0,-13 0 0,6 0 0,0 0 0,-6 0 0,13 0 0,-13 0 0,6 0 0,-7 0 0,7 0 0,-6 0 0,6 0 0,-7 3 0,0-2 0,-6 7 0,-2-7 0,-1 7 0,-11-4 0,16 0 0,-16 0 0,18 0 0,-4-4 0,-1 4 0,-1 0 0,0 1 0,-5 0 0,5 2 0,-7-2 0,0 1 0,7-2 0,-5-4 0,5 0 0,-7 0 0,0-4 0,-6 3 0,5-4 0,18 5 0,0 0-416,-18 4 416,19-3 0,-2 0 0,-4-1 0,1-1 0,-18-4 0,21 1 0,3-1 0,6-1 0,-7-2 0,14 3 0,-6-1 0,-2 0 0,7 3 416,-5-1-416,5 1 0,6 0 0,-6 0 0,6 1 0,-7 2 0,7 0 0,-2 2 0,3 1 0,0 1 0,0 0 0,-2 5 0,3 4 0,-3-1 0,5 1 0,-2-4 0,9-2 0,0-3 0,11-2 0,8-9 0,6 2 0,5-3 0,1 0 0,0 4 0,0-1 0,-7-1 0,-5 6 0,-7-1 0,-1-1 0,2 3 0,10-3 0,7-2 0,-2-1 0,2-1 0,7-3 0,2 0 0,9 0 0,2 0-193,0-2 0,-3 0 1,-17 7-1,-4 0 1,13-6-1</inkml:trace>
  <inkml:trace contextRef="#ctx0" brushRef="#br0" timeOffset="115382">26454 3508 24575,'0'0'0</inkml:trace>
  <inkml:trace contextRef="#ctx0" brushRef="#br0" timeOffset="116284">26490 3410 24575,'-26'-7'0,"-6"16"0,15 31 0,3-5 0,3 3 0,7 1 0,5 1 0,-1-2 0,4-3 0,23 6 0,10-32 0,4-35 0,-1-14 0,-16 12 0,-2-3 0,1-2 0,2-3 0,-9 2 0,-13-21 0,-22 12 0,-19 21 0,-13 18 0,19 11 0,1 7-760,1 11 0,5 6 760,5 3 0,6 0 0,3-4 0,6-3 0,14 11 0,19-34 0,19-17 0,-17-4 0,-1-4 0,0 0 0,-4-1 0,9-21 0,-26 16 0,-31 23 1520,-10 26-1520,9-7 0,1 3 0,-5 19 0,24-9 0,21-26 0,24-19 0,-9-11 0,-4-2 0,-19 12 0,-7 10 0,-6 8 0</inkml:trace>
  <inkml:trace contextRef="#ctx0" brushRef="#br0" timeOffset="116987">26959 3449 8191,'-12'-5'0,"2"6"5063,-16 21-5063,5 22 0,10-11 0,2 4 1409,6-1 0,4-1-1409,5-5 0,6-4 0,30-2 0,-9-26 0,2-9 0,3-7 0,-2-5 0,-3-3 0,-3-4 347,-4-2 1,-7-1-348,-8-15 6277,-24 4-6277,-15 23 0,-8 11 0,-5 23 0,10 11 0,15 11 0,8-13 0,17-5 1531,3-17-1531,2-4 0,-1-14 0,-7 2 0,-18-7 0,-14 9 0,-28 6 0,25 4 0,-5 4 0</inkml:trace>
  <inkml:trace contextRef="#ctx0" brushRef="#br0" timeOffset="117616">26486 3519 8191,'-5'-4'0,"16"-20"1957,5 3 0,2-3-1957,4-8 0,1-4 0,5-9 0,1-2 0,-2 1 0,-1 2 0,-5 5 0,-1 5 2943,15 2-2943,-12 56 0,-12 5 0,-1 5 927,4-2 1,2 1-928,-2-1 0,1-2 0,19 7 2813,-13-17 1,1-2-2814,21 11 471,-18-11 0,-1-2-471,5 4 0,-5-3 0,-19-12 0,-3-1 0</inkml:trace>
  <inkml:trace contextRef="#ctx0" brushRef="#br0" timeOffset="118385">27324 3415 8191,'-5'-8'0,"3"-4"5063,-11 8-5063,-1 12 0,-7 23 0,8-4 0,2 3 1248,1 2 1,4-1-1249,10 17 1764,21-19-1764,15-30 0,-13-8 0,1-4 0,16-16 0,-4-9 0,-21 4 6647,-16 12-6647,-12 2 0,-17 14 0,-1 5 413,-10 18-413,6 18 0,15 9 0,5-4 0,19-17 0,4-18 0,-5-13 0,-21-1 0,-21 0 0,8 5 0,-1 4 0</inkml:trace>
  <inkml:trace contextRef="#ctx0" brushRef="#br0" timeOffset="118917">26504 3470 8191,'9'-9'0,"-6"0"5063,0-4-5063,-7 3 2818,-2-6-2818,3 3 1719,-6-11-1719,9 9 0,8-17 0,20-1 3392,-11 11 0,2-1-3392,9-4 0,2 0 0,6-3 0,2-1-730,-9 7 1,2 0 0,0 1 729,1 1 0,1 2 0,-2-1 0,4-5 0,-4 4 0,11 0 0,-34 25 0,-1 6 0,-3 15 0,3 1 0,14 9 0,14-2 0,9 1 631,-18-19 0,1 1-631,-2 1 0,-1 1-310,14 17 310,-17-13 0,-3 1 0,6 27 0,-2-7 0,-8 3 0,-3-20 0,-5-5 0,-1-7 0,-3-8 0,0-1 0</inkml:trace>
  <inkml:trace contextRef="#ctx0" brushRef="#br0" timeOffset="119585">26524 3400 24575,'23'-10'0,"-4"-2"0,14-24 0,-10 11 0,2-2 0,7-14 0,2-5-1979,-10 14 1,0 0-1,-1-1 1979,1-2 0,0 0 0,0 1 0,9-12 0,-1 2 283,-3 9 0,-1 3-283,-3 9 0,-1 4 1193,3-2-1193,-3 14 0,-7 2 0,0 4 3043,0-2-3043,-3 3 1134,2 5-1134,-3 2 0,7 10 0,-2-5 0,9 7 0,-2-5 0,9 8 0,1 0 0,4 16-691,-19-15 1,1 2 690,0 3 0,0 3 0,1 5 0,0 0 0,2-5 0,1 0 0,0 2 0,1-1-210,-3-7 1,0-3 209,20 14 0,-19-14 0,-5-12 0,-16-13 0,-5-5 337,-4-5 1,0 4 0,4 5 0</inkml:trace>
  <inkml:trace contextRef="#ctx0" brushRef="#br0" timeOffset="120200">26230 3381 24575,'-3'-10'0,"2"-2"0,21-14 0,-1 3 0,5-3 0,3 2 0,3-2 0,2-1-1878,-1 0 1,1-2-1,1 0 1,1-1 1877,3-1 0,1-1 0,0 1 0,1-1 0,0 0 0,0 0 0,1 1 0,-2 1-225,8-4 0,-1 1 0,-2 4 225,-8 7 0,0 3 0,-3 3 0,4 1 0,-3 9 0,12 30 0,-19 18-394,-11-9 0,1 2 394,1-5 0,3 0 0,3 0 0,3-1 0,1-4 0,1-3 2147,-3-3 1,1-2-2148,-2 1 0,0-2 0,14 12 0,-8-5 2885,-2 2-2885,-8 2 0,7 8 0,0 4 0,-12-14 0,0 2 0,-3-2 0,1 1 0,0 10 0,0 2-122,-3-2 1,1-1 121,0 8 0,0-3 142,-3-10 0,0-3-142,5 18 0,-9-33 0,-2-20 0,-2 1 0,0-7 0</inkml:trace>
  <inkml:trace contextRef="#ctx0" brushRef="#br0" timeOffset="120842">26457 3258 8191,'-26'0'0,"10"-4"5063,4 1-5063,19-7 2818,28-30-2818,-2 12 0,6-3 0,-2-3 0,1-4 0,2-2-520,-7 9 0,2-2 0,-1 0 0,0-1 520,2-4 0,-1-2 0,-1 0 0,0 0 0,-2 2 0,0 0 0,-1 0 0,-2 1 596,-2 2 0,-1 0 1,-1 2-1,0 1-596,2-3 0,0 2 0,-4 3 0,0-1 0,-2 5 0,8 0 0,-15 21 0,-1 11 4715,11 5-4715,1 2 0,14 9 0,-6-5 0,-9-2 0,-1 2 1107,0 2 1,-2 3-1108,4 7 0,-1 3 0,2 6 0,-2 2 0,-1 3 0,0 1 0,2 2 0,1 0 0,-7-14 0,1-1 0,0 0 0,10 14 0,0-1-1469,2 0 1,0-1 1468,0-2 0,-1-1 0,1 1 0,1 0-970,1-3 1,2 0 969,1-2 0,0-3 0,-5-4 0,-2-3 0,0-4 0,-2-1 0,1 8 945,-9-11-945,-21-8 0,2-5 0,-5-3 0</inkml:trace>
  <inkml:trace contextRef="#ctx0" brushRef="#br0" timeOffset="121400">26336 3324 24575,'22'-22'0,"0"0"0,5-7 0,4-3 0,-1 3 0,4-2 0,0-2-2904,2-5 1,0-3 0,0 0 2903,-6 8 0,1 0 0,0-2 0,-2 0 0,1-3 0,-2-1 0,0-1 0,-1 1 0,0 2 0,-1 1 0,0 0 0,-2 1 352,1-5 0,-2 0 0,-3 4-352,0-4 0,-1 10 1280,12 18-1280,0 32 0,-7 2 0,3 3 0,6 6 0,3 0 0,2-2 0,4 0-832,-9-7 1,1 0 0,1 0 831,3 0 0,1 0 0,1 0 0,6 1 0,0 0 0,1 1 0,0 4 0,0 2 0,0 0 183,-1 1 1,-1 1-1,-2 1-183,-4-1 0,-1 2 0,-2 1 0,-5-1 0,-3 1 0,-1-1-92,4 10 0,-4-1 92,-6-7 0,-3-1 132,-7-3 1,-2-4-133,1 2 0,-6-8 0,-4-18 0</inkml:trace>
  <inkml:trace contextRef="#ctx0" brushRef="#br0" timeOffset="123258">26619 3256 24575,'0'-14'0,"3"-2"0,2-11 0,12-13 0,-5 8 0,3-4-727,9-9 0,4-3 727,-5 9 0,2-2 0,2-2-1333,-3 6 1,1-2 0,2 0-1,0-1 1333,-2 5 0,1-1 0,1 0 0,0-1 0,1 2 0,0-1 0,0 1 0,1 0 0,-1 0 0,0 0 0,6-7 0,0 1 0,-1 0 0,-1 2-535,-4 5 1,0 1 0,-2 2 0,0 1 534,1 0 0,-2 1 0,-2 3 0,1-3 0,-2 6 0,10 3 656,-8 11-656,14 4 5069,4-4-5069,5 3 3196,-16 2-3196,-11 6 0,-7 1 0,-4-1 0,4 0 0,0 3 0,17 5 0,-9 6 0,1 5-395,11 9 0,1 6 395,-4-2 0,0 5 0,3 0-1456,-5-6 0,2 1 1,1 1-1,1 0 1456,-3-2 0,1 0 0,1 0 0,0 1 0,2-2 0,3 3 0,2-1 0,2 0 0,0-1 0,0 0 0,3 0 0,0 0 0,1 0 0,1-1 0,-2 1-870,0-1 1,0 1-1,0-1 1,-1 0-1,0-1 870,-4-3 0,1-2 0,-1 1 0,-2-1 0,-1 1 0,3 4 0,-2 0 0,-1-1 0,-3 0-313,1 0 1,-3-2 0,-1 0 312,6 7 0,-3-4 344,7 8-344,-16-19 937,-9-17 0,-9-5 0,-3-6 0</inkml:trace>
  <inkml:trace contextRef="#ctx0" brushRef="#br0" timeOffset="124079">29498 3351 24575,'17'-15'0,"16"-1"0,-1 2 0,4-2-2836,-1 1 1,4-1 0,1-2 2835,0-1 0,1-2 0,2-1 0,1 0 0,-4 2 0,1-1 0,1-1 0,1 0 0,-1-1-720,3-2 0,0 0 0,0 0 0,0-2 0,-1 1 720,-1-2 0,0 0 0,-1 0 0,-1 0 0,-1-1 0,5-2 0,-1 0 0,-2-1 0,-2 0-8,-5-1 0,-1-1 1,-3 0-1,-1 1 8,4-3 0,-3 0 0,-3 1-12,-4 0 1,-2 1-1,-2 1 12,1-8 0,-1 3 0,-2 6 0,-2 1 2141,9-18-2141,-6 24 0,2 1 5006,18-11-5006,-2 3 3945,-10 18-3945,-17 13 81,-5 6-81,-3 7 777,1 8-777,6 12 222,9 8-222,-4-13 0,3 1 0,6 4 0,3 1-1703,8 7 0,3 2 1703,-7-10 0,1 2 0,1-2 0,2 0 0,2-1 0,0 1 0,1 3 0,1 0 0,0 0-1157,2 1 0,0-1 0,0 1 1157,0 0 0,1 1 0,-1 0 0,-10-7 0,-1 1 0,0-1 0,0 0 0,6 4 0,1-1 0,-3 0 0,-3 0 0,-1-1 0,-2 0 0,6 6 0,-2-1-189,-5-1 1,-2-1 188,-8-9 0,-3-2 0,5 14 0,-10-18 0,-10-15 0,1-2 0,-3-7 0</inkml:trace>
  <inkml:trace contextRef="#ctx0" brushRef="#br0" timeOffset="125426">31268 2103 8191,'-4'-7'0,"1"-1"5063,-16 1-5063,6 2 2818,-24 10-2818,-9 18 0,-5 9 0,7-4 0,-3 4-458,10-7 1,-4 4 0,-1 1 0,3-1 457,4 0 0,1-1 0,1 1 0,-1 1 0,-3 4 0,-1 0 0,0 1 0,0 0 0,6-4 0,0 0 0,0 1 0,1 1 0,-1-1 0,0 2 0,-1 0 0,1 1 0,0 0 0,2 0 0,-6 8 0,2 1 0,1-1 0,0 0 0,4-3 0,0 0 0,2-1 0,2-1 1524,0 5 1,2-2 0,3-2-1525,-2 9 0,4-5 0,5-11 0,1-2 0,-12 19 0,7-17 0,-1-6 0,7-14 0,1 0 5148,9-15-5148,3-3 610,16-18-610,-2-9 0,8-16 0,-10 25 0,0-2 0,5-7 0,1-3 0,7-3 0,3-2-490,-3 6 1,1-2 0,2-2 489,-1 5 0,1-1 0,2-1 0,0 0-1573,2-5 0,1 0 0,1-1 0,1 0 1573,-2 6 0,0-1 0,2 1 0,-1-1 0,0 1 0,-2 1 0,-1-1 0,0 1 0,1 0 0,1 1 0,5-3 0,1 0 0,1 0 0,-1 2 0,-3 2-570,-2 3 1,-2 2-1,-1 2 1,1 0 569,14-10 0,-1 2 0,-6 8 0,8 2 0,-15 14 806,-22 13-806,-3 4 5564,1 3-5564,-1-2 3668,2 8-3668,0-3 0,2 11 0,11 4 0,11 14-309,-4-13 0,4 2 309,-6-6 0,1 1 0,2 2-1487,5 6 1,1 2 0,1 0 1486,-6-8 0,0-1 0,1 1 0,0 0 0,3 4 0,0 1 0,0 0 0,1-2 0,0-2 0,-1-1 0,1 0 0,1-1 0,-1 1 0,2 0 0,-1-1 0,-1 0 0,-2-1 0,0-1 0,-1 0 0,-1 0 0,5 4 0,-1 0 0,-2 1-798,-2 1 1,-1 2 0,-2 0 797,-6-4 0,-2 1 0,0 0-20,7 15 1,-1-1 19,-4-6 0,-1-2 0,-5-6 0,-1-3 0,8 2 100,-9-10 1,-12-16 0,-1-1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1T13:43:37.34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17560 10983 24575,'-11'-36'0,"8"16"0,-1 62 0,7-8 0,2 4-474,-1 14 1,-1 4 473,-1-17 0,0 2 0,0 0 0,0 5 0,1 0 0,3-10 311,16-2-311,4-35 0,-10-28 0,-2-18 0,-3 0-1101,0 3 0,-2 0 1,-3-1 1100,-1-3 0,-4 0 0,1 1 0,1-10 0,-3 6 0,-7 15 0,5 14 0,13 29 0,-5 22 0,-3 10 0,3-3 0,0 3 0,-1 1-143,2 2 0,-1 0 0,-1-3 1,-1 0-1,0-4 0,7 19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1T13:44:32.57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12103 9739 8191,'-9'-14'0,"13"-6"5063,24-23-5063,-8 18 0,2-2 0,3-3 0,0 0 1409,-3 3 0,0 3-1409,8-9 1719,3 31-1719,-4 17 6784,4 17-6784,3 2 0,-3 3 0,-5-11 0,-1-3 0,-18-17 0,-1-1 0</inkml:trace>
  <inkml:trace contextRef="#ctx0" brushRef="#br0" timeOffset="301">12307 9638 24575,'7'24'0,"7"27"0,-10-11 0,-2 5 0,0-1 0,0 4 0,-2 3-1180,-2-5 1,-1 3 0,-1 1 0,0 1 1179,0-8 0,0 1 0,-1 1 0,1 0 0,0 0 0,-1 3 0,1-1 0,-1 1 0,1 1 0,1 0 0,0 6 0,1 1 0,0 0 0,1-1 0,1-4 0,1-2 0,0-4 0,1 0 0,0-1 0,0 4 0,1 0 0,0-2 0,2-8 0,3-3 0,0-8 0,-2 2 0,-1-21 0</inkml:trace>
  <inkml:trace contextRef="#ctx0" brushRef="#br0" timeOffset="542">12031 11319 8191,'10'20'0,"20"-5"2531,-3-6 1,4-2-2532,4-2 0,1-4 0,6-2 0,-1-2 713,-2-2 0,-1-3-713,1-6 0,0-4 0,-1-4 0,-3-1 0,8-5 0,-13-3 0</inkml:trace>
  <inkml:trace contextRef="#ctx0" brushRef="#br0" timeOffset="16965">29833 3724 24575,'14'50'0,"-2"-5"0,3 3 0,2-10 0,0 2 0,-4-4 0,-1 3 0,0-4-348,2-2 1,-3-3 0,1 9 0,-4-18-1</inkml:trace>
  <inkml:trace contextRef="#ctx0" brushRef="#br0" timeOffset="17145">30348 3488 8191,'-5'29'0,"0"1"0,9 4 0,2 2 1878,-5 6 1,2 1-1879,4 2 0,2 1 0,-1 0 0,-1-1 507,-3-1 1,0-3-1,7 8 1,-6-15-1</inkml:trace>
  <inkml:trace contextRef="#ctx0" brushRef="#br0" timeOffset="17453">29982 4720 8191,'-13'-10'0,"7"-16"3820,19-25-3820,3 12 0,5-2 0,0 9 0,4 0 0,2 0 0,5-4 0,4 0 0,1 3 0,4 2 0,2 3 0,1 3 0,2 0 0,2 3 0,-2 5 0,-8 7 0,-1 4 0,-2 5 0,12 6 0,-7 11 0,-16 9 0,-6 5 0,-3 5 0,-3 1 0,-4 2 0,-1 1 0,-1-4 0,-1-1 577,-2 2 0,0-4 0,1 2 0,-4-6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1T13:47:40.92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22209 2629 8191,'-2'-9'0,"6"39"1424,-1-4 0,-1 6-1424,0 6 0,0 5 0,0 5-224,-1-1 0,-1 5 0,0 4 0,-1-1 0,0-3 224,0 2 0,-1-1 0,0-1 0,0 3 0,0 0 0,-1 2 0,0 2 0,0-4 0,1-4 148,1 1 1,1-4 0,-1-4-149,-2 8 0,2-6 776,8 7 1,-6-30 0,1-15-1</inkml:trace>
  <inkml:trace contextRef="#ctx0" brushRef="#br0" timeOffset="1877">22255 2352 8191,'-13'5'0,"12"3"5063,13-5-5063,19-2 0,23-7 0,-21-1 0,3-1 0,7-1 0,6 0-345,-7 0 1,5 0 0,3 0-1,-3 0 345,-3 3 0,-2 1 0,1 0 0,3-1 0,2 0 0,2 0 0,2-1 0,-1 1 0,-1 2-242,6 1 0,-2 1 1,-1 1-1,2-1 242,-9 1 0,0 0 0,1 0 0,0 0 0,0 0 0,0-1 0,-1 1 0,2 0 0,-1-1 0,0 2 0,3-1 0,-1 1 0,1 0 0,0 0 0,-1-1 0,-2 0 0,0 0 0,0-1 0,0 1 0,-1 0 0,0 1 0,-1-1 0,0 1 0,0 1 0,0-1 288,8 1 1,0 1 0,0-1 0,-1 1-289,-2-1 0,-1 1 0,0 0 0,-1 0 0,-5 1 0,0 0 0,-2 0 0,0 1 0,8 0 0,-1 0 0,-3 0-288,-5 0 0,-3 0 1,-1 0 287,11 2 0,-2-1 1066,-7-2 1,0 1-1067,-3 1 0,-2-1 3933,22-3-3933,-2 4 0,-13-2 3670,-8-2-3670,-12 4 2045,-8-2-2045,-7 3 1188,-1 1-1188,-4 2 405,-2 4-405,1 7 0,-1 12 0,2 14 0,2-13 0,1 2 0,-3 3 0,1 2-1371,6 12 0,2 1 1371,-5 0 0,0 2 0,1-13 0,1 0 0,0 2 0,0 1 0,1 0 0,-2 1-1422,0 2 0,0 0 1,-1 0 1421,1 2 0,-1 1 0,0-1 0,0 1 0,0-1 0,-1 1-865,-2-1 0,-1 1 0,0-1 865,0-2 0,0 0 0,0 0 0,0 2 0,0 0 0,-1 0 0,-1-2 0,0 0 0,0 0 0,2-2 0,0 0 0,0 0-121,0 1 0,0 1 0,0-2 121,0-7 0,0 0 0,0-1 0,0 2 0,0 0 0,0 0 259,3 14 0,0-2-259,-5-6 0,0 1 0,3-8 0,2 1 0,-3-2 0,-4 0 0,-1 0 0,4 8 0,1-3 3493,-9 3-3493,9-14 3465,-7-8-3465,3-11 620,-4-2-620,-11-3 1869,4-5-1869,-22 0 0,3-3 0,-19 0 0,23 0 0,-1 0-771,-7 0 1,-1 0 770,-5 0 0,-3 0 0,-5 0 0,-2 0 0,12 0 0,-1 0 0,0 0-1306,-4 2 1,-2 0-1,0 0 1306,-5-2 0,-2 0 0,0 1 0,11 2 0,0 0 0,0 0 0,-1 0 0,0-2 0,0-1 0,1 0 0,-1 0 0,2 1 0,0-1 0,1 0 0,0-1 0,-13 0 0,1-2 0,1 0 0,8 1 0,0 0 0,0-1-831,-1 0 1,0-1 0,0 0 830,6 2 0,0 0 0,0-1 0,-3 1 0,-1 0 0,0 0 0,1-2 0,1 0 0,0 1 0,0 2 0,0 1 0,0-1 0,-2 0 0,0-1 0,0 0 0,4 0 0,0 0 0,0 0-484,0 2 0,1 0 1,0-1 483,-14-2 0,2 1 450,5 2 1,2 0-451,6-3 0,2 1 0,-18 1 0,10-7 0,13 3 3124,7-2-3124,1 1 3003,0-1-3003,5 3 2372,-11 4-2372,15 1 0,-4 3 0,10-6 0,0-3 0,0 0 0,0-1 0,-4 1 0,3 0 0,-3 2 0,6-3 0,-1 3 0,1-2 0,-6 3 0,3 4 0,-2-1 0,3 1 0,-4-2 0,3-2 0,1-6 0,5 0 0,4-9 0,0 4 0,0-4 0,-2 0 0,-2-7 0,-7-1 0,2-14 0,-4-14 0,7 22 0,1-1 0,2-9 0,0-2-974,0-2 0,1-1 974,2-3 0,0-1 0,3-3 0,0-1 0,0 1 0,0 0-896,-1 16 0,1-1 1,-1 0 895,0 0 0,0 0 0,-1-1 0,-2-1 0,-1 0 0,0-1 0,-2-1 0,0-1 0,-1 0 0,-1-1 0,0-1 0,-1 5 0,0 0 0,0 4 0,2 6 0,-1 0 0</inkml:trace>
  <inkml:trace contextRef="#ctx0" brushRef="#br0" timeOffset="2749">20883 3267 8191,'-21'-13'0,"1"0"5063,7 14-5063,-4 2 2818,4 15-2818,-4 11 1719,4 4-1719,4-1 6784,10-8-6784,4-11 0,16 3 0,0-7 0,11 6 0,-7-4 0,-5 11 0,-12 1 0,-12 15 0,-11 2 0,-9 3 0,-2-8 0,9-11 0,4-17 0,10-4 0,1-7 0</inkml:trace>
  <inkml:trace contextRef="#ctx0" brushRef="#br0" timeOffset="3142">21033 3256 8191,'0'38'0,"0"9"4076,4 8-4076,-1-25 0,0 1 0,0 3 0,-1 0 0,1 1 0,-1 0 0,-4 3 0,-1 0 0,-1-5 0,-1-3 2928,-4 13-2928,0-29 1837,7-45-1837,1-2 0,2-4 0,0 1 0,1-3 0,0-1 550,2-7 0,0-2 0,1 0-550,1 2 0,0 0 0,1 2 0,1 2 0,0 2 0,0 4 427,0 1 1,1 5-428,6-4 0,-3 45 0,2 15 0,0 28 0,-9-25 0,-1 0 0,-2 3 0,-3 0 0,-7 15 5038,-3-14-5038,-2-14 0,0-7 0,-8-16 0,-2-15 0,6 8 0,4-9 0</inkml:trace>
  <inkml:trace contextRef="#ctx0" brushRef="#br0" timeOffset="3407">21196 3162 8191,'-4'25'0,"0"5"5063,7-11-5063,2 4 2818,14-13-2818,-5-10 1719,15-19-1719,-17-7 6784,5-15-6784,-16 8 0,-5-6 0,-6 14 0,-9-2 0,4 17 0,-2-1 0,4 13 0,8-1 0,1 1 0</inkml:trace>
  <inkml:trace contextRef="#ctx0" brushRef="#br0" timeOffset="3526">21288 2994 8191,'32'-26'0,"-1"-10"5063,0 4-5063,-4-4 2818,-3 9-2818,-12 11 0,-7 7 0,-5 5 0</inkml:trace>
  <inkml:trace contextRef="#ctx0" brushRef="#br0" timeOffset="3699">21399 2749 8191,'0'24'0,"5"7"0,2 3 2531,1-4 1,1 2-2532,2 16 0,-1 1 0,-4-13 0,-1-2 0,2-2 0,-1-3 0,0 8 0,3-16 0,-5-17 0</inkml:trace>
  <inkml:trace contextRef="#ctx0" brushRef="#br0" timeOffset="3956">21668 2907 8191,'-37'20'0,"12"-5"5063,10 11-5063,12-14 2818,1 7-2818,10-9 1719,4-2-1719,5 0 6784,0-3-6784,-2 6 0,-3 8 0,-10 6 0,-2 7 0,-12 0 0,-1-10 0,-4-4 0,0-14 0,8-3 0,1-3 0</inkml:trace>
  <inkml:trace contextRef="#ctx0" brushRef="#br0" timeOffset="5399">23298 1674 8191,'-12'-17'0,"2"4"5063,0 0-5063,-3 5 2818,0 6-2818,-18 13 0,-4 12 0,12-4 0,1 2 859,3 1 1,2 1-860,-3 19 6784,24-1-6784,20-15 0,21 2 0,-18-18 0,1 0 0,0 1 0,-1 1 0,10 8 0,-11 9 0,-24-4 0,-7 7 0,-12 2 0,-6 1 0,0-9 0,4-7 0,7-15 0,7-23 0,10-22 0,2 10 0,3-2 0,10-3 0,4-1 0,1 1 0,3 0 0,5 2 0,2 0-707,-3 2 0,-2 2 707,-4 2 0,-3 2 0,7-10 0,-17 14 0,-25 10 0,1 12 0,-17 18 0,9 13 1414,4 9-1414,14-10 0,11-12 0,20-13 0,10-16 0,8-1 0,-5-14 0,-15 11 0,-15-1 0,-3 19 0,-7 9 0,2 13 0,-2 1 0,-3-6 0,11-12 0,1-14 0,16-20 0,-8 7 0,0-2 0,1-5 0,0 0 0,0 5 0,-2 1 0,3-9 0,-9 21 0,-8 13 0,-2 21 0,0 8 0,0 6 0,0-12 0,9-10 0,6-21 0,9-8 0,8-16 0,-14 5 0,-2-2 0,10-14 0,-6 1 0,-19 36 0,-7 15 0,-1 24 0,4 2 0,5-10 0,15-4 0,1-25 0,-3 2 0,-4-7 0</inkml:trace>
  <inkml:trace contextRef="#ctx0" brushRef="#br0" timeOffset="5655">24405 1432 8191,'-25'30'0,"7"-1"5063,5 11-5063,12-13 2818,9-2-2818,11-16 1719,12-11-1719,16-4 0,1 1 0,-8 6 6784,-17 8-6784,-19 12 0,-13 11 0,-4 1 0,-8 2 0,4-16 0,4-8 0,6-8 0</inkml:trace>
  <inkml:trace contextRef="#ctx0" brushRef="#br0" timeOffset="6541">27332 2258 8191,'0'9'0,"7"12"5063,1 23-5063,1-14 0,1 2 0,-1 11 0,0 3 139,0 7 1,0 2-140,-4-9 0,-1 2 0,-1 1 0,-1 1 0,0 1 0,-1 1 0,0-10 0,-2 1 0,1 0 0,0 2-301,2 2 1,-1 2-1,1 0 1,-1 0 300,-1 2 0,-2 0 0,1 0 0,0 2 0,1-6 0,1 1 0,0 0 0,0 0 0,0 0 25,-1-2 0,0 0 0,0 0 0,0-1 0,0 1-25,1 2 0,0 1 0,1-1 0,-1 0 0,1-1 0,1 5 0,1 0 0,-1-1 0,1 0-483,-1-1 1,0 2 0,0-2-1,1-1 483,0 6 0,0-1 0,0-2 415,0-7 0,0-1 0,0-4-415,3 5 0,0-7 0,-1 0 0,2-24 0</inkml:trace>
  <inkml:trace contextRef="#ctx0" brushRef="#br0" timeOffset="8653">27425 2289 8191,'18'-2'0,"13"-1"2432,6-5 1,7-1-2433,5 0 0,3 0 0,-7 2 0,4 1 0,0 0-288,-9 1 0,1 0 0,1 1 0,1 0 288,5 0 0,0 0 0,2 1 0,0 1 0,2-1 0,1 1 0,1 0 0,0 1 0,-10 1 0,1 0 0,1 0 0,-1 0 0,0 0-172,1 0 0,-1 0 1,0 0-1,0 1 1,0 0 171,11 1 0,-1 1 0,-1 0 0,1 1 0,-2-2 0,0 1 0,0 1 0,-1 0 0,-3 0 0,0 1 0,0 1 0,0-1 0,-1 0 0,1 0 0,0 0 0,-1 0 654,-3 1 1,-2 0 0,1 1 0,0-2-655,1-1 0,0 0 0,0-1 0,-1 1 0,-2 0 0,0 1 0,0 0 0,-2-1-601,12-1 0,-2-1 0,1 0 601,2 2 0,-1 0 0,-1-1 0,-6-2 0,-2-1 0,0 1 536,3 0 1,-1 2 0,-1-2-537,10 0 0,0-2 0,-17 1 0,0 0 0,0 0 0,13 0 0,0 0 0,0 0 0,-1 0 0,-2 0 0,-3 0 1753,-8 0 0,-2 0-1753,-3 0 0,-2 0 0,18 0 1109,-14-2-1109,4 1 3438,-18-4-3438,4 2 2250,-9 0-2250,-6 4 800,-9 8-800,-2 0 0,-3 8 0,1 3 0,4 5 0,-3 20 0,4 3 0,3-12 0,-1 3-1329,-1 5 1,-1 3 1328,4-10 0,0 1 0,-1 1 0,-2 6 0,-1 1 0,0 0 0,4-1 0,0 1 0,-1 0-1245,0 6 0,-1 0 0,0 0 1245,1-1 0,-1 0 0,0 0 0,2 2 0,0 0 0,-1 1 0,0-1 0,-1-1 0,0 0 0,2-3 0,1-1 0,-1 0-752,-2 0 1,0 0-1,1-1 752,1-4 0,0 0 0,-1 0 0,-2 0 0,-1 0 0,0-1-18,3 13 0,-1-2 18,-1-3 0,-2-2 0,0-9 0,-2-2 686,0-5 0,1-2-686,-4 23 3491,2-13-3491,2-12 3175,-1-5-3175,0-13 61,-3 2-61,3-3 584,-6 0-584,2-2 0,-2 1 0,2-1 0,-2 0 0,-1 0 0,-4-2 0,1-1 0,-10-2 0,8-2 0,-22 4 0,-3-3 0,7 1 0,-2 0 0,-6-1 0,-3-2-1106,8 1 1,-2 0 0,-1 0 1105,-3 2 0,-1 0 0,-2 0 0,-6 0 0,-2 0 0,0 1 0,10 0 0,-1 0 0,0 0 0,0 1-1045,-1 0 1,-1 1-1,0 0 1,0 0 1044,0-2 0,-2 1 0,1-1 0,1 1 0,2-1 0,0 1 0,1-1 0,-1 0 0,-2 0 0,0 0 0,-1 0 0,0-1-311,1-1 1,1-1-1,-1 0 1,0 1 310,-1 1 0,0 1 0,-1 1 0,1-2 0,1-1 0,1-1 0,0 0 0,0 1-784,-11 1 0,0 0 0,2-1 784,3-2 0,0-1 0,2 0 0,0 1 0,1 1 0,2 0 52,4-2 0,1 0 0,1 0-52,-1 1 0,1 1 0,1 1 1536,-8 1 0,1 1-1536,1-3 0,1 1 0,5 1 0,1 1 667,-8-1 1,2 0-668,13-1 0,2 0 0,-6 3 0,4 0 3495,5-4-3495,3 4 3030,6-4-3030,-1 3 0,1 0 0,-6 3 0,-9 2 0,-2 0 0,-11 1 0,18-4 0,-3-1 0,20-4 0,3 0 0</inkml:trace>
  <inkml:trace contextRef="#ctx0" brushRef="#br0" timeOffset="9766">26595 3726 8191,'-7'-5'0,"0"3"5063,-6 5-5063,0 5 2818,-4 1-2818,-5 13 1719,9-8-1719,-3 11 6784,14-12-6784,1 1 0,9-1 0,10 0 0,14 2 0,4 6 0,1 7 0,-13 10 0,-14 4 0,-12-12 0,-3 0 0,-4-2 0,-2 0 0,-5 7 0,-1 0 0,2-6 0,-1-3 0,-4 1 0,1-3 0,-2 3 0,0-8 0,14-20 0,2 1 0,3-4 0</inkml:trace>
  <inkml:trace contextRef="#ctx0" brushRef="#br0" timeOffset="10232">26707 3979 8191,'5'13'0,"3"0"5063,0 17-5063,3 10 0,-6-13 0,-1 1 1409,0 2 0,-2 1-1409,-4 4 0,-1-2 0,0-4 0,-1-1 0,-10 25 1719,7-25-1719,5-17 6784,0-22-6784,4-24 0,-1 7 0,-2-5-223,-1-14 0,-1-4 223,2 13 0,1-1 0,-1 0-715,0-3 0,-2 1 0,2 1 715,1-9 0,0 5 0,-1 13 0,2 5 0,3 6 0,2 24 0,6 14 0,2 8 399,-3-1-399,-3-1 2192,-8-7-2192,-2-4 0,-9 1 0,3-5 0,-8-3 0,2-7 0,0-8 0,5 2 0,3-1 0</inkml:trace>
  <inkml:trace contextRef="#ctx0" brushRef="#br0" timeOffset="10493">26862 3727 8191,'3'9'0,"-1"4"5063,0 0-5063,1 1 2818,4-4-2818,4-8 1719,-4-4-1719,4-10 6784,-8-8-6784,-3 1 0,-6-4 0,-9 3 0,0 4 0,-2 2 0,5 9 0,7 3 0,1 2 0</inkml:trace>
  <inkml:trace contextRef="#ctx0" brushRef="#br0" timeOffset="10617">26867 3634 8191,'9'-6'0,"9"-14"5063,-7 8-5063,7-13 2818,-10 11-2818,0-3 0,-5 7 0,0 3 0</inkml:trace>
  <inkml:trace contextRef="#ctx0" brushRef="#br0" timeOffset="10806">26931 3401 8191,'-8'5'0,"8"15"5063,3 20-5063,3-10 0,3 2 0,-1 3 0,0 0 0,2-3 0,1-1 0,-2-3 0,0-3 2818,5 3-2818,2-10 0,-10-14 0,2-1 0</inkml:trace>
  <inkml:trace contextRef="#ctx0" brushRef="#br0" timeOffset="11029">27063 3666 8191,'-7'6'0,"9"5"5063,-1 3-5063,10 1 2818,-4-9-2818,1-1 1719,-5 1-1719,-1 1 6784,-13 6-6784,3-3 0,-5-1 0,8-5 0,1-4 0</inkml:trace>
  <inkml:trace contextRef="#ctx0" brushRef="#br0" timeOffset="14442">28084 1384 24575,'4'21'0,"-3"10"0,2 22 0,-2-25 0,-2 0 0,2 3 0,-2 0 0,-3 22 0,3-13 0,-5-8 0,5-12 0,-2-8 0,3-11 0,5-5 0,1-6 0,7-4 0,7 9 0,-1 2 0,5 9 0,-12 5 0,-1 10 0,-7-2 0,-1 5 0,-5-11 0,-9 6 0,-1-7 0,-15 4 0,8-8 0,-4-6 0,9-4 0,10-23 0,1 16 0,7-12 0</inkml:trace>
  <inkml:trace contextRef="#ctx0" brushRef="#br0" timeOffset="14615">28393 1563 8191,'7'9'0,"-1"0"5063,-1 4-5063,1 7 2818,-2-1-2818,-1 4 429,-3-9 1,0-6 0,0-4 0</inkml:trace>
  <inkml:trace contextRef="#ctx0" brushRef="#br0" timeOffset="14758">28389 1443 8191,'-4'-3'0,"3"-1"0,-3 6 0</inkml:trace>
  <inkml:trace contextRef="#ctx0" brushRef="#br0" timeOffset="15083">28534 1546 24575,'0'34'0,"2"-2"0,3 0 0,-2-6 0,-3-6 0,4-16 0,9-18 0,7-14 0,8-15 0,-2 6 0,-7 12 0,5 30 0,-13 12 0,6 17 0,-9-2 0,-2-11 0,12-5 0,-12-12 0,8-4 0</inkml:trace>
  <inkml:trace contextRef="#ctx0" brushRef="#br0" timeOffset="15351">28872 1485 8191,'-9'5'0,"-3"11"5063,6-6-5063,-1 9 2818,9-10-2818,2-2 1719,7-3-1719,-1 0 6784,2-1-6784,-4 14 0,-3 3 0,-7 13 0,-7 6 0,-7-9 0,3-3 0,-2-13 0,10-14 0,0 1 0,3-5 0</inkml:trace>
  <inkml:trace contextRef="#ctx0" brushRef="#br0" timeOffset="26145">28174 2283 24575,'4'33'0,"-3"9"0,1-7 0,0 5-492,-1 8 1,-2 3 491,1-9 0,0 1 0,0 2-2093,0 4 1,1 2 0,-2 0 2092,0 3 0,-2 2 0,2 0 0,0-13 0,1 0 0,0 1 0,-1 0 0,0 3 0,-1-1 0,0 1 0,1 1 0,2 2 0,1 1 0,0-1 0,-1 2 0,0 0 0,-1 1 0,0 1 0,1-1 0,0 2 0,1 0 0,-1 0 0,1 0 0,-2-2 0,0 0 0,0-1 0,0 0 0,0-2 0,0-1 0,0 0 0,0-1 0,-1-1 0,1-2 0,0 1 0,1-2-250,0 8 1,1-1 0,0-2 249,-1-6 0,1-2 0,1-4-36,3 5 0,2-7 36,2 0 0,-2-21 0,-4-16 0</inkml:trace>
  <inkml:trace contextRef="#ctx0" brushRef="#br0" timeOffset="26974">29056 2305 8191,'-13'5'0,"4"2"5063,5 11-5063,4 16 0,-2-5 0,-1 4-30,2 14 1,1 4 29,-2-10 0,0 2 0,1 2 0,0 7 0,1 1 0,1 2 0,-1-10 0,0 2 0,0 1 0,0-1-228,0 1 1,0-1 0,0 1 0,0 0 227,-1 3 0,1 0 0,0 0 0,1-1 0,-1-2 0,2-1 0,0 0 0,-1 0 0,1 0 0,-1 0 0,1 0 0,0 0 0,1-1 0,0-1 0,1 0 0,-1 0 0,0-1 0,1-1 0,-1 1 0,0-1-460,0 2 1,0 1-1,1-1 1,-1-1 459,1 10 0,0-1 0,1 1 346,-2 1 1,1 1-1,1-3-346,1-8 0,0-1 0,0-2 0,-3-1 0,-1 0 0,1-3 0,5 6 0,-1-3 0,-4-6 0,-1-2 2667,4 3-2667,-2-10 1245,-4-25 1,0 2 0,0-7 0</inkml:trace>
  <inkml:trace contextRef="#ctx0" brushRef="#br0" timeOffset="27799">29922 2381 24575,'3'31'0,"4"22"0,-5-13 0,-2 5-948,0-3 0,-1 3 0,1 2 948,0-7 0,0 2 0,-1 0 0,0 2-1500,-1 5 0,-1 2 0,0 1 1,0 0 1499,1 2 0,0 1 0,1 0 0,-2 1 0,1-11 0,-1 0 0,0 0 0,0 1 0,1-2 0,0 10 0,0-1 0,0 0 0,1 0 0,-1-2 0,0 0 0,1 0 0,0-1 194,0-4 0,1-1 1,1 0-1,-1 0-194,0-2 0,-1 1 0,1-1 0,1-1 0,0 12 0,2 0 0,-2-2-547,0-3 0,-1-1 1,1-1 546,2-5 0,1-1 0,-1-2 0,-2 9 0,0-5 0,4 4 0,-5-20 0</inkml:trace>
  <inkml:trace contextRef="#ctx0" brushRef="#br0" timeOffset="31890">30647 2408 24575,'2'14'0,"7"14"0,0 19 0,-3-14 0,-2 4-2431,-1 10 1,-1 4 2430,-1-12 0,-1 1 0,-1 2 0,-2 7 0,-2 2 0,1 0 0,2-10 0,0 1 0,0 0 0,0 1-1149,-2 3 1,-1 1 0,-1 0 0,2 1 1148,0 0 0,1 1 0,0 1 0,0-1 0,1-1 0,0 0 0,0-1 0,1 1-224,-1-2 0,0-1 0,1 0 1,0 0 223,0 9 0,1-2 0,1-1-57,0-6 0,1-2 0,0-1 57,-2 13 0,1-4 0,4-11 0,0-3 0,-4 6 0,3-22 0,-4-17 0</inkml:trace>
  <inkml:trace contextRef="#ctx0" brushRef="#br0" timeOffset="140651">27395 3050 8191,'9'1'0,"4"-1"5063,19-12-5063,20-8 0,-19 7 0,4 0 610,11-5 0,3 1-610,-12 5 0,2 0 0,0 0 0,4-1 0,0 0 0,2 1 0,2 3 0,2 0 0,0 1-120,-3-1 0,1 1 0,0 1 120,3 4 0,0 1 0,0 0 0,-2-2 0,1 0 0,-1 1 0,1 2 0,0 1 0,0 0 0,1-1 0,1 1 0,0 0 0,-5 2 0,0 0 0,0 1 0,2 2 0,0 2 0,-1-1 0,-2 1 0,-2-1 0,1 1 0,4 1 0,0 0 0,0 1 0,-2-1 0,0 0 0,0 1 0,2 1 0,1 1 0,-1-1 619,1-1 0,-1-1 0,0 1-619,3 1 0,-1 1 0,1-1 0,0-1 0,0 0 0,1-2 0,-13-1 0,0-1 0,1 0 0,0-1 0,-1 1 0,1 0 0,-1 0 0,1-1 0,13 0 0,0 0 0,1 0 0,-1 1 0,1-1 0,-1 0 0,-2-1 0,1-1 0,-2 0 0,-1 2 0,0 0 0,-2-1-56,-4-2 1,-2-1-1,-1 1 56,-4 0 0,0 2 0,-1-2 0,10-1 0,-3 0 663,-8 0 1,-2 0-664,9 0 0,-22 0 0,-17 0 0</inkml:trace>
  <inkml:trace contextRef="#ctx0" brushRef="#br0" timeOffset="141863">27618 3746 8191,'-1'-3'0,"6"-1"5063,-4 2-5063,8-3 2818,10-4-2818,9-3 0,19-7 0,-12 6 0,4 0 516,12 0 1,4 2-517,-9 1 0,3-1 0,1 2 246,-7 1 0,2 2 0,1 0 1,1 0-247,4 0 0,2 1 0,0 0 0,1 0 0,-8 1 0,1 0 0,0 0 0,0 1 0,0-1 0,1 1 0,1 0 0,-1 0 0,1 1 0,0 0 0,-1 0 0,1 0 0,-1 1 0,0 0 0,0-1 0,6 1 0,-1-1 0,0 1 0,-1-1 0,-3 1 0,-1-1 0,0 1 0,1 0-866,6 0 0,2 1 0,-1 0 1,-4-1 865,0-1 0,-3 0 0,2 0-437,-6 3 1,2 0 0,-1 1 0,-4 0 436,13 1 0,-4 0-244,-4 3 0,-1 0 244,2 0 0,0-1 0,-5-1 0,-1-2 0,0 1 0,0-1 0,3-3 0,0-3 0,-3 1 0,0 0 0,10-3 0,1 0 813,-3 0 1,1 0-814,-12 1 0,2-1 0,-1 0 0,-2 0 0,0-1 0,0 1 0,1 0 0,-1-1 0,0 1 0,15-3 0,0 1 1584,0 2 1,-1 0-1585,-9 3 0,0 0 0,-1 0 0,-1 1 2600,14 2-2600,-21 2 1799,-14-2-1799,-23 2 0,5-2 0,-10 0 0</inkml:trace>
  <inkml:trace contextRef="#ctx0" brushRef="#br0" timeOffset="142801">27325 4426 24575,'17'9'0,"7"0"0,1-2 0,20 2 0,10-4 0,-15-5 0,3-1 0,-7 0 0,1-2 0,3 0-2123,8-2 1,3-2-1,1 1 2123,-7 2 0,2 1 0,1-1 0,1 0 0,-5 0 0,1-1 0,1-1 0,-1 1 0,1 0 0,1 2 0,0 0 0,0 0 0,1 0 0,-1 0-659,1 1 0,1-1 0,-1 0 0,1 1 0,-2-1 659,9 0 0,-1-1 0,-1 1 0,0 1 0,-1 1 0,0 2 0,-1-1 0,0-1-674,-6-1 1,0-2 0,-1 1 0,0 0 673,0 2 0,0-1 0,0 1 0,0-2-425,-2 0 0,0-2 0,0 0 0,0 0 425,1-1 0,-1 0 0,1-1 0,0 0 0,1-1 0,0 0 0,1-1 0,-1 1 0,-1 0 0,0-1 0,-1 1 0,0 0 0,11-3 0,-1 1 0,0 0 0,-3 1 0,0 0 0,-1 2 216,-7 0 0,-1 1 0,-1-1-216,-2 1 0,0 0 0,-1 1 1206,10 4 0,-3 0-1206,-8-1 0,-2 0 3017,19 11-3017,-8-8 0,-5 2 0,0-3 3307,-8 3-3307,-8-3 3179,-11 3-3179,0-3 321,-6-4 1,-3 3 0,-2-3 0</inkml:trace>
  <inkml:trace contextRef="#ctx0" brushRef="#br0" timeOffset="144267">27648 2504 8191,'8'-3'0,"2"14"5063,-11 17-5063,5 12 0,0 6 2818,-3-12-2818,7-9 1719,-3-19-1719,8-10 0,-7 1 0,1-2 0</inkml:trace>
  <inkml:trace contextRef="#ctx0" brushRef="#br0" timeOffset="144514">27834 2476 24575,'-9'17'0,"5"2"0,1 20 0,7-12 0,4-1 0,0-17 0,1-9 0,8-18 0,-3-4 0,4-12 0,-17 2 0,-10 3 0,-15 5 0,-11 8 0,-5 12 0,-3 13 0,19-2 0,7 6 0</inkml:trace>
  <inkml:trace contextRef="#ctx0" brushRef="#br0" timeOffset="145167">28548 2445 8737,'-10'-8'0,"-2"3"5108,-3 6-5108,4 6 2737,9 17-2737,11-2 1644,4 0-1644,14-14 0,5-12 0,4-14 6349,1-10-6349,-21 5 0,-7 1 0,-21 12 0,-6 6 0,-11 8 0,-1 2 0,4-2 0,-22 9 0</inkml:trace>
  <inkml:trace contextRef="#ctx0" brushRef="#br0" timeOffset="149110">27757 2467 24575,'-10'8'0,"3"-2"0,5 6 0,2 1 0,2-3 0,0 3 0,6-1 0,-1-2 0,3 3 0,-1-4 0,0-2 0,0-1 0,0-3 0,3-1 0,-1-10 0,1-1 0,-6-5 0,-6 1 0,-2 4 0,-3 0 0,0 0 0,-5-1 0,2 3 0,-4-3 0,3 5 0,-4-2 0,3 6 0,2 7 0,9 5 0,5 7 0,5-1 0,0-4 0,-1 0 0,2-6 0,-6-2 0,2-3 0</inkml:trace>
  <inkml:trace contextRef="#ctx0" brushRef="#br0" timeOffset="149928">27582 2541 24575,'11'4'0,"0"2"0,-2 1 0,-2 6 0,3 0 0,-4 4 0,3 1 0,-1 6 0,-4-12 0,1 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1T13:51:00.83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9979 9100 8191,'-21'19'0,"1"7"1596,1 9 1,0 6-1597,3-3 0,2 2 0,-1 1 0,-1 3 0,3-2 0,2 6 0,4-3 1432,3-8 0,4-4-1432,16 8 0,29-31 0,-6-12 0,5-5-238,-3 0 0,2-2 1,3 1 237,-6 1 0,1 0 0,2 0 0,0 1 0,5-2 0,1 1 0,1 1 0,-1 0 0,1 2 0,-1 0 0,1 1 0,-1 1 0,-1 1 0,0 1 0,0 0 0,-3 1 0,6 0 0,-2 1 0,-3 2 2041,10 3 1,-7 1-2042,-1 3 0,-27-2 0,-19-5 0</inkml:trace>
  <inkml:trace contextRef="#ctx0" brushRef="#br0" timeOffset="246">10832 9358 8191,'-3'10'0,"16"6"4457,28 9-4457,-13-11 0,3-2 0,10 2 0,1-1 0,-6-2 0,-1-1 0,-3 0 0,-2 0 2890,3 8-2890,-22 12 0,-28 5 0,2-7 0,-3 0 358,-9 3 1,-1-2-1,-4 8 1,2-7-1</inkml:trace>
  <inkml:trace contextRef="#ctx0" brushRef="#br0" timeOffset="1980">12316 9665 24575,'-11'-3'0,"-4"3"0,-5 8 0,-3 6 0,-10 13 0,6 4 0,0 1 0,13-5 0,10-9 0,13-5 0,4-5 0,11 1 0,-5 0 0,-1 3 0,-9 3 0,-15 15 0,-9-1 0,-9 17 0,-2-14 0,6-1 0,4-18 0,10-6 0,2-7 0</inkml:trace>
  <inkml:trace contextRef="#ctx0" brushRef="#br0" timeOffset="2133">12505 9623 8191,'10'53'0,"-2"-23"0,-3 1 2209,-6 4 1,-1 0-2210,3 0 0,1-1 2894,-3 21-2894,4-20 0,1-20 0,-2-11 0</inkml:trace>
  <inkml:trace contextRef="#ctx0" brushRef="#br0" timeOffset="2263">12530 9535 8191,'-2'2'0,"2"4"0,1 3 0,1-1 0</inkml:trace>
  <inkml:trace contextRef="#ctx0" brushRef="#br0" timeOffset="2691">12689 9693 8191,'-10'46'0,"9"1"5063,-6 0-5063,10-7 2818,-5-9-2818,3-11 1719,14-28-1719,2-19 0,-3 0 0,2-3 3392,2-3 0,1 1-3392,-2 1 0,2 4 0,12-6 0,-9 20 0,-13 35 0,-5 14 0,-4 19 0,3-7 0,-2-9 0,10-26 0,-2-20 0,14-27 0,1-14 0,-11 17 0,0 1 0,7-8 0,-6 11 0,-9 38 0,-5 15 0,-1 14 0,-3 7 0,8-17 0,1-7 0,7-23 0,-6 0 0,2-5 0</inkml:trace>
  <inkml:trace contextRef="#ctx0" brushRef="#br0" timeOffset="2814">13245 9588 8191,'5'38'0,"-2"2"4795,2 7-4795,-4-1 2851,5-16-2851,-2-6 0,-1-20 0,1-2 0</inkml:trace>
  <inkml:trace contextRef="#ctx0" brushRef="#br0" timeOffset="3039">13321 9701 8191,'0'9'0,"0"0"5063,0 0-5063,0 4 2818,0-3-2818,0 2 0,0-7 0,0-1 0</inkml:trace>
  <inkml:trace contextRef="#ctx0" brushRef="#br0" timeOffset="3325">13315 9341 24575,'0'0'0</inkml:trace>
  <inkml:trace contextRef="#ctx0" brushRef="#br0" timeOffset="3598">13421 9305 24575,'0'13'0,"-4"20"0,-2 15-2229,0-11 1,1 3 2228,2 2 0,0 0 74,-2-2 0,0-2-74,4-2 0,1-4 246,-3 5 0,4-16 0,1-17 0</inkml:trace>
  <inkml:trace contextRef="#ctx0" brushRef="#br0" timeOffset="4014">13567 9574 8191,'-14'7'0,"-2"2"5063,3 10-5063,-3 4 2818,3 9-2818,5-11 1719,9-3-1719,4-16 6784,16-13-6784,11-18 0,-10 10 0,2 1 0,4-2 0,1 2 0,-4 4 0,0 3 0,15 4 0,-15 11 0,-13 14 0,-8 8 0,-1 12 0,1-4 0,0-10 0,4-18 0,13-24 0,-4-5 0,23-4 0,3 5 0,-14 11 0,3 2 0,12 0 0,2 1 0,9-4 0,-2 2 0,-17 5 0,-3 2 0,-3-3 0,0 1 0</inkml:trace>
  <inkml:trace contextRef="#ctx0" brushRef="#br0" timeOffset="4696">15837 9492 8191,'-13'-2'0,"-1"2"5063,-3 6-5063,-5 14 0,-1 10 0,3 19 0,11 6 0,13-25 0,7-3 0,25 10 922,-5-23 1,4-9-923,7-12 0,1-10 0,7-6 0,-4-3 0,-14 8 0,-5 0 0,-5-1 0,0 0 0</inkml:trace>
  <inkml:trace contextRef="#ctx0" brushRef="#br0" timeOffset="5999">16290 9021 8191,'-12'17'0,"6"22"1640,2-6 0,1 4-1640,5 11 0,2 4 0,-4-13 0,0 2 0,1 0 0,1 0 0,0 0 0,-1 0 0,-1 15 0,0-4 0,2-15 0,1-4 2991,3 2-2991,10-38 0,3-20 0,-5 0 0,1-4 0,-1-1 0,1 0 0,0 1 0,-1 2 1924,6-1-1924,-8 44 0,-13 20 0,-1-5 0,-2 2 3044,-1-3 0,0-1-3044,-1 24 2101,9-28-2101,17-37 0,12-29 0,-9 10 0,1-1 0,1-1 0,0 1 0,0 7 0,1 3 0,18-3 0,-18 23 0,-7 20 0,-8 26 0,-3-16 0,8 7 0,2-33 0,10-17 0,11-6 0,-10-2 0,-4 15 0,-20 17 0,-7 14 0,-2 7 0,5-7 0,4-7 0,5-12 0,3-9 0,-2-8 0,1-10 0,-6 2 0,-6-12 0,-11 10 0,-6-7 0,-1 13 0,14 4 0,16 9 0,27 2 0,9 4 0,0 4 0,-5 19 0,-21 13 0,-4 8 0,-12-1 0,-2-19 0,15-42 0,5-18 0,2-4 0,4-1 0,-2 7 0,0 2 0,-1 3 0,-1 5 0,11 1 0,-16 45 0,-19 3 0,3 19 0,-9-16 0,8-16 0,10-25 0,11-18 0,-5 3 0,1-3 0,1-3 0,0 1 0,14-13 0,-10 14 0,-18 37 0,-4 17 0,-8 21 0,3 8 0,3-7 0,4-13 0,9-23 0,19-22 0,9-20 0,-17 12 0,-1 0 0,-2-2 0,-2 1 0,2-5 0,-15 15 0,-8 13 0,-8 14 0,4 7 0,4 7 0,12-4 0,2-9 0,6-10 0,-7-11 0,-4-16 0,-5 3 0,-19-25 0,6 18 0,-9-8 0,12 22 0,4 4 0</inkml:trace>
  <inkml:trace contextRef="#ctx0" brushRef="#br0" timeOffset="6272">18066 9486 24575,'-1'9'0,"4"-2"0,4-3 0,2-2 0,-2 6 0,-2-2 0,-6 17 0,-7-2 0,-6 18 0,-2-6 0,3-1 0,8-24 0,3-2 0,4-14 0</inkml:trace>
  <inkml:trace contextRef="#ctx0" brushRef="#br0" timeOffset="6457">18322 9485 24575,'-2'9'0,"2"4"0,-2 0 0,6-1 0,-3-4 0,3-6 0</inkml:trace>
  <inkml:trace contextRef="#ctx0" brushRef="#br0" timeOffset="7864">18309 9531 8191,'-15'14'0,"6"-2"5063,-7 21-5063,8 7 0,7 8 2818,5-10-2818,16-16 1719,12-21-1719,4-19 6784,-1-1-6784,-12-14 0,-11 11 0,-14-2 0,-3 11 0,-9-4 0,10 3 0,13-8 0,25 2 0,-7 9 0,3 2 0,5 5 0,0 3 0,-5 3 0,-1 5 0,-1 8 0,-4 5 0,-4 26 0,-12-12 0,-3 0-276,-4-5 1,-2-1 275,-1 3 0,0-2 0,1 1 0,1-13 0,13-35 0,25-21 0,-13 7 0,1-1 0,6-2 0,-1 1 0,-7 8 0,-3 3 0,5-4 551,-18 31-551,-8 23 0,-4-1 0,3 19 0,0-18 0,9-7 0,2-20 0,6-19 0,3-13 0,4-8 0,-4 10 0,-3 16 0,-11 26 0,1 13 0,-3 1 0,5-6 0,17-12 0,4-16 0,18-8 0,-10-10 0,-14 3 0,-15 3 0,-11 6 0,-4 8 0,2 6 0,1 11 0,4 2 0,5-1 0,2-2 0,6-10 0,0-4 0,5-2 0,-1-3 0,-4 8 0,0 3 0,-4 5 0,0 2 0,-1-4 0,1-1 0,0-8 0,-4 3 0,-1-3 0</inkml:trace>
  <inkml:trace contextRef="#ctx0" brushRef="#br0" timeOffset="8039">19448 9173 8191,'8'-38'0,"1"12"5063,-3 30-5063,3 34 0,-6-6 0,-2 6 0,-1 14 0,-1 4 549,-1-1 0,-2-1-549,-2-3 0,0-4 0,3-11 0,0-4 484,-4 5 0,7-16 0,-2-17 0</inkml:trace>
  <inkml:trace contextRef="#ctx0" brushRef="#br0" timeOffset="8726">20369 9295 24575,'-8'17'0,"-2"9"0,5 14 0,0 6 0,0-5 0,7-13 0,6-11 0,10-16 0,14-7 0,-12 0 0,0-2 0</inkml:trace>
  <inkml:trace contextRef="#ctx0" brushRef="#br0" timeOffset="9513">20612 9403 8191,'3'-6'0,"-5"3"5063,-1 3-5063,-2 8 2818,0 12-2818,6-1 1719,0 1-1719,11-6 6784,1-12-6784,4 0 0,3-16 0,-8 5 0,0-10 0,-14-1 0,-4 1 0,-11-14 0,1 16 0,-6-3 0,26 14 0,13-5 0,36 9 0,-18-3 0,0 2-299,-2 5 0,-1 4 299,-1 1 0,-4 5 0,1 21 0,-19-2 0,-5 1 0,-2 7 0,-3 12 0,15-54 0,9-16 0,-4-3 0,2-3 299,-1 2 0,0 0-299,11-16 0,-10 29 0,-9 21 0,-5 21 0,3-5 0,12 8 0,14-20 0,-8-11 0,1-4 0,6-4 0,0-5 0,1-2 0,-2-5 0,-3-3 0,-3-2 0,-5-1 0,-5-3-507,-8-6 0,-5-2 507,-2-1 0,-3-1-172,-4-1 0,-3 2 172,-1-11 0,-9 38 0,8 28 0,-1 7 0,1 4 0,6 3 0,1 0 0,-1 4 0,1 0 0,4-3 0,0-2 0,2 13 0,4-23 0,-4-16 0,0-6 0</inkml:trace>
  <inkml:trace contextRef="#ctx0" brushRef="#br0" timeOffset="10497">21381 9335 11044,'2'7'0,"4"-4"4980,14 4-4980,26-11 0,-16 1 0,3-1 0,6-4 0,0-2 0,-6 0 0,-3 1 0,11-3 2355,-30 5-2355,-15 10 1346,-5 5-1346,-4 4 4850,6 12-4850,3-6 0,5 2 0,7-9 0,11-10 0,-4-3 0,12-13 0,-15 6 0,-4-10 0,-8 9 0,-6-6 0,1 6 0,4-3 0,4 6 0,7 3 0,17 2 0,6 6 0,10 9 0,-6 11 0,-10 7 0,-9 9 0,-10-16 0,2-10 0,3-33 0,24-13 0,4-6 0,7 12 0,-19 14 0,-14 13 0,-11 6 0,-4 2 0,0 0 0,0 0 0,2 4 0,1-3 0,2 2 0,5-12 0,8-4 0,4-14 0,9 1 0,-15 9 0,-4 6 0,-10 11 0,-4 0 0,2 0 0,4-3 0,11-1 0,13-3 0,12-2 0,7-8 0,-14 6 0,-8-11 0,-17 8 0,-9 8 0,1 2 0,-3 12 0,8 0 0,-1-3 0,5-6 0,-2-8 0,-2-1 0,-1-3 0</inkml:trace>
  <inkml:trace contextRef="#ctx0" brushRef="#br0" timeOffset="10663">22515 9266 24575,'35'0'0,"18"-5"0,-22 0 0,1-1 0,13-2 0,2-2 0,-4-3 0,0-1 0,0 2 0,-3 0 0,5-9 0,-17 4 0,-24 11 0,-4-2 0</inkml:trace>
  <inkml:trace contextRef="#ctx0" brushRef="#br0" timeOffset="10848">22877 8924 8191,'5'13'0,"0"4"5063,2 9-5063,-8 14 0,1-10 0,-2 2 960,-5 2 0,-1 1-960,-1 4 0,1-1 762,-1-6 0,1-1-762,-2 15 0,5-23 0,5-15 0</inkml:trace>
  <inkml:trace contextRef="#ctx0" brushRef="#br0" timeOffset="10996">23029 9269 8191,'-2'8'0,"2"1"5063,-4 0-5063,3 0 0,-1-4 0,2-1 0</inkml:trace>
  <inkml:trace contextRef="#ctx0" brushRef="#br0" timeOffset="11146">23134 9059 24575,'-7'14'0,"2"8"0,5-11 0,0 3 0</inkml:trace>
  <inkml:trace contextRef="#ctx0" brushRef="#br0" timeOffset="11663">23348 9262 24575,'-9'5'0,"2"1"0,-2 1 0,4 6 0,0 0 0,6 1 0,8-8 0,1-5 0,0-8 0,-3-4 0,-4 1 0,-1-6 0,-2 3 0,3-5 0,2 9 0,6 6 0,2 10 0,13 11 0,3 7 0,-2 6 0,4 6 0,-17-5 0,3-8 0,-8-7 0,3-17 0,5-10 0,16-16 0,10 1 0,1 5 0,-6 13 0,-19 16 0,-8 3 0,-8 1 0,-1 3 0,-2-6 0,0-1 0,0-5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1T13:52:30.41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22825 1298 8191,'-2'26'0,"4"4"1941,0-2 1,2 3-1942,1 6 0,0 3 0,-1 8 0,-2 3 0,0-10 0,0 2 0,-1 1 0,0 5 0,-1 2 0,-1 0 0,2-10 0,-1 1 0,0 0 0,-1 1-155,0 3 0,0 1 0,-1 0 0,1 1 155,-1 1 0,0 0 0,1 0 0,-2 0 0,0-1 0,0 0 0,-1 0 0,1-1 0,1-3 0,0 0 0,0 0 0,1-2 0,0 9 0,1-1 0,1-1 0,0-8 0,2-1 0,-1 0 368,0-2 1,0 0-1,1-1-368,2 10 0,0-1 2096,-3-1 1,2-1-2097,3-8 0,1-2 0,-1-3 0,1-1 0,16 19 0,-6-10 904,7-8-904,-11-10 4676,2-6-4676,-4-10 2243,2-1-2243,3-6 0,6-2 0,-4-2 0,18 1 0,3 3 0,-11 2 0,3 0 0,6-1 0,7 2-578,-2 1 0,8 1 0,4 1 0,0 0 0,-5 0 578,-4-1 0,-3 1 0,0 0 0,5 0-972,0 0 1,5 0 0,2 1 0,1-1 0,-2 1 0,-5-1 971,5 1 0,-4 0 0,-1-1 0,1 0 0,4 0 0,0 0 0,1-1 0,1 0-780,-9-1 1,1 1 0,0 0 0,1 0 0,0-1 779,3 0 0,0 0 0,1-1 0,0 0 0,-1 0-522,1 1 1,0-1 0,0 1 0,1-1 0,-1-1 521,2 0 0,1-1 0,0-1 0,-1 1 0,1-1-233,-2 1 0,0 0 0,0-1 0,0 1 0,0-1 233,1-1 0,-1 1 0,0-1 0,0 0 0,0 0 199,0 1 1,1-1 0,-1 0-1,0 0 1,0 1-200,-1-1 0,0 0 0,0 1 0,0-1 0,-1 0 0,-2 1 0,1-1 0,-2 0 0,1 0 0,-1 1 86,0-1 1,-1 0 0,0 0 0,0 1-1,-1-1-86,5 1 0,-1 0 0,-1 0 0,3 1 0,-7 0 0,3 1 0,0 0 0,-2 0 0,-4 1 571,8 0 0,-4 1 0,-2 1-571,2 0 0,-1 2 0,-8-1 3586,2 2-3586,-39-1 0,1-5 0,-10 0 0</inkml:trace>
  <inkml:trace contextRef="#ctx0" brushRef="#br0" timeOffset="970">23729 1684 8191,'-39'13'0,"16"-5"5063,-3-4-5063,23 4 704,4 8 1,2-5-1,0 3 1</inkml:trace>
  <inkml:trace contextRef="#ctx0" brushRef="#br0" timeOffset="1126">23690 2036 8191,'-7'27'0,"0"1"0,3 8 5063,4-12-5063,11-19 2818,13-2-2818,14-13 0,-3 1 0,-4-2 0,-17 4 0</inkml:trace>
  <inkml:trace contextRef="#ctx0" brushRef="#br0" timeOffset="1234">23950 2078 8191,'17'3'0,"-3"-1"5063,-4 5-5063,-1-4 2818,-2-1-2818,8-13 0,-8 6 0,3-5 0</inkml:trace>
  <inkml:trace contextRef="#ctx0" brushRef="#br0" timeOffset="1366">24185 1742 8191,'-6'-7'0,"1"-1"1265,-2 0 1,5 3 0,0 1 0</inkml:trace>
  <inkml:trace contextRef="#ctx0" brushRef="#br0" timeOffset="1500">24085 1584 8191,'-34'3'0,"0"0"0,6-3 0,0 0 5063,-26-5-5063,26-2 704,5 1 1,17 3-1,-1 1 1</inkml:trace>
  <inkml:trace contextRef="#ctx0" brushRef="#br0" timeOffset="1618">23753 1608 8191,'-22'7'0,"11"-1"1265,15 10 1,2-10 0,1 8 0</inkml:trace>
  <inkml:trace contextRef="#ctx0" brushRef="#br0" timeOffset="1733">23837 1888 8191,'5'46'0,"-1"-6"5063,0-1-5063,-1-14 2818,5-5-2818,4-9 0,-7-6 0,3-3 0</inkml:trace>
  <inkml:trace contextRef="#ctx0" brushRef="#br0" timeOffset="1852">24003 2175 8191,'-4'22'0,"2"-3"5063,10-12-5063,4-5 704,14-12 1,-14 4-1,4-6 1</inkml:trace>
  <inkml:trace contextRef="#ctx0" brushRef="#br0" timeOffset="1974">24177 2026 8191,'-5'-13'0,"0"4"5063,2-4-5063,1 0 704,2-13 1,0 13-1,0-8 1</inkml:trace>
  <inkml:trace contextRef="#ctx0" brushRef="#br0" timeOffset="2082">24089 1744 8191,'-27'18'0,"-1"1"0,-1-3 0,1-2 1265,-10 2 1,9-7 0,25-9 0</inkml:trace>
  <inkml:trace contextRef="#ctx0" brushRef="#br0" timeOffset="2300">23907 1782 8191,'2'5'0,"11"-4"5063,22-7-5063,7-2 2818,4 5-2818,-14 3 1719,-12 6-1719,-6 4 6784,-9 2-6784,2 5 0,-3 0 0,1 0 0,-2-7 0,0-3 0</inkml:trace>
  <inkml:trace contextRef="#ctx0" brushRef="#br0" timeOffset="2938">25767 1955 8191,'-53'10'0,"18"-4"5063,1-7-5063,18-1 704,6 2 1,2 0-1,4 0 1</inkml:trace>
  <inkml:trace contextRef="#ctx0" brushRef="#br0" timeOffset="3083">25608 2291 8191,'-28'37'0,"14"-12"5063,6-6-5063,22-4 704,9 2 1,-8-3-1,1-2 1</inkml:trace>
  <inkml:trace contextRef="#ctx0" brushRef="#br0" timeOffset="3179">25754 2522 8191,'18'24'0,"17"-3"0,-28-17 0,15-1 0</inkml:trace>
  <inkml:trace contextRef="#ctx0" brushRef="#br0" timeOffset="3317">26058 2435 8191,'-10'-10'0,"1"-15"1265,3-28 1,1 22 0,5-10 0</inkml:trace>
  <inkml:trace contextRef="#ctx0" brushRef="#br0" timeOffset="3433">25997 1937 8191,'-24'-3'0,"-1"1"5017,-14 6-5017,6 0 2823,-6 1-2823,14 1 0,9-5 0,8 1 0</inkml:trace>
  <inkml:trace contextRef="#ctx0" brushRef="#br0" timeOffset="3572">25686 2151 8191,'-24'41'0,"12"-9"5063,35-27-5063,17-7 0,-13 1 0,0-4 0</inkml:trace>
  <inkml:trace contextRef="#ctx0" brushRef="#br0" timeOffset="3700">25935 2290 8191,'-16'31'0,"7"-9"5063,6-5-5063,18-12 0,-8-3 0,7-2 0</inkml:trace>
  <inkml:trace contextRef="#ctx0" brushRef="#br0" timeOffset="3832">26066 2354 8191,'-2'13'0,"16"-4"5063,-8-7-5063,14-10 0,-15 4 0,0-4 0</inkml:trace>
  <inkml:trace contextRef="#ctx0" brushRef="#br0" timeOffset="3962">26098 2093 8191,'-24'-10'0,"5"4"5063,-1 2-5063,7 2 704,4-2 1,4 1-1,1-1 1</inkml:trace>
  <inkml:trace contextRef="#ctx0" brushRef="#br0" timeOffset="4082">25986 2023 24575,'-27'-7'0,"-1"0"0,-22-15 0,37 7 0,0-2 0</inkml:trace>
  <inkml:trace contextRef="#ctx0" brushRef="#br0" timeOffset="4203">25583 1948 8191,'-38'38'0,"0"1"0,-1 0 0,1-2 1972,1-4 0,3-2-1972,9-8 0,2-1 2940,-2 12-2940,24-21 0,2-4 0,3-5 0</inkml:trace>
  <inkml:trace contextRef="#ctx0" brushRef="#br0" timeOffset="4400">25643 2544 8191,'3'17'0,"11"-1"4974,7-3-4974,17-5 2829,-5-1-2829,12-10 0,-11 2 0,4-11 0,1-6 0,-3-5 432,5-5 1,-20 13-1,-5 2 1</inkml:trace>
  <inkml:trace contextRef="#ctx0" brushRef="#br0" timeOffset="5477">24128 2574 24575,'-12'-5'0,"-2"5"0,3 7 0,-11 18 0,5 15 0,8-4 0,3 3 0,4-8 0,3-2 0,5 6 0,6-4 0,9-12 0,4-5 0,7-4 0,2-5 0,9-1 0,-1-3 0,8-3 0,-9-3 0</inkml:trace>
  <inkml:trace contextRef="#ctx0" brushRef="#br0" timeOffset="5758">24188 2757 8191,'-13'7'0,"22"5"4987,7-4-4987,11 0 0,6-2 0,8-3 0,3-1 0,-7 1 0,1 1 0,1 0 47,4-2 1,0 0-1,1 0-47,5 2 0,1 1 0,0-1 0,-1-2 0,0 0 0,-1 1 0,3 0 0,0 1 0,-1 0 109,-8-2 0,-1 0 0,-2 0-109,13 1 0,-6 1 4731,9 4-4731,-22-8 0,-24 3 0,-5-3 0</inkml:trace>
  <inkml:trace contextRef="#ctx0" brushRef="#br0" timeOffset="6035">25233 2774 8191,'-9'5'0,"18"-3"5063,4 0-5063,26 2 2818,1 2-2818,-10 3 1719,-3 3-1719,-22 8 6784,-4 12-6784,-6 8 0,-9 7 0,-9-5-527,-6 0 527,-8-9 0,16-13 0,4-8 0</inkml:trace>
  <inkml:trace contextRef="#ctx0" brushRef="#br0" timeOffset="21259">21757 9233 8191,'1'6'0,"-4"-1"5063,4 35-5063,-4 4 0,4 2 0,1 6 202,-1 0 0,-2 3-202,0-10 0,-2 0 0,2 2 0,0 0 0,1 2 0,-1-1 0,-2 2 0,-1 1 0,0-1 0,2 0 0,0 1 0,-1-1-190,-2 3 1,-2-1 0,1 1 189,-1 0 0,1 0 0,-1 1 0,1-13 0,-1 0 0,0 1 0,1 0 0,1-1 0,0 1 0,1-1 0,-2 1 0,-3 11 0,-1 0 0,0 0 0,-1 0 0,1 0 0,-2-1 0,0-1 0,-1 0 0,-1-2 889,2-5 0,-1 0 1,1-1-890,1 0 0,1 0 0,1-3 0,-1 8 0,2-3-271,1-2 0,2-3 271,4-8 0,2-2 2044,4 23-2044,3-13 3767,5-1-3767,0-16 2596,0-4-2596,4-11 952,-4-6-952,11 1 0,8-7 0,14-2 0,-13-1 0,2-1 0,6 2 0,3-1 0,8-4 0,2 0-1238,-12 6 1,0 1-1,2-1 1238,1-1 0,1 0 0,1 1 0,5 1 0,1 2 0,-1 1 0,-1 0 0,0 1 0,0 1-1178,4 0 1,0 2 0,0 0 1177,-2 0 0,0 2 0,0-1 0,-10-1 0,0 1 0,0-1 0,1 0 0,1 0 0,0 1 0,0-1 0,1 0-956,1-1 0,0 0 1,0-1-1,1 1 956,4 0 0,0-1 0,1 1 0,-1-1 0,1-1 0,0 0 0,0 0 0,1 0 0,-9-1 0,0 0 0,1-1 0,-1 1 0,0 0 0,10 0 0,0 1 0,-1 0 0,1-1 0,-10 0 0,0-2 0,0 0 0,0 1 0,0 0 0,0 0 0,0 0 0,0 1 0,0 0 0,0-1 0,1 1 0,-1-1 0,1 1 0,-1-1 0,1 1 0,0-2 0,1 1 0,-1-1 0,1 1 0,0 0-624,-1 1 1,1 0-1,-1 1 1,1 0 0,-1 0 623,10 0 0,-1 0 0,0 0 0,0 0 0,0 1 0,-1 1 0,1 0 0,-1 1 177,-3 0 1,0 2-1,-1 0 1,0 0-178,-1 0 0,0 0 0,0 0 0,0 1 0,0 0 0,0 0 0,0 1 0,0 0-104,2 0 0,-1-1 0,1 1 0,0-1 104,-2-1 0,0 0 0,1 0 0,-1 0 0,4 1 0,-1 1 0,1-1 0,-1 0 0,-4-1 0,0 0 0,-1 0 0,1 0 0,0 1 0,1 1 0,0 0 0,-1-1 0,-2 1 0,-1-1 0,0 1 0,0-1 205,-2 1 1,-2-1 0,1 1 0,0-1-206,13 1 0,0-1 0,-1 1 0,-5 0 0,-1 1 0,0 0 0,0-1 0,-1-1 0,1 0 629,-5 1 0,1-1 0,-2 1-629,-3 0 0,0 1 0,-2-1 453,10 1 1,-3 1-454,-8 1 0,-4 1 0,4 2 3541,-18-2-3541,-19-13 0,-4 3 0,1-5 0</inkml:trace>
  <inkml:trace contextRef="#ctx0" brushRef="#br0" timeOffset="22725">21770 9254 8191,'-2'-5'0,"0"-2"5063,2-10-5063,3-7 2818,-2-1-2818,1-4 0,0-2 0,-7-14 0,3 8 0,-1 0 1075,-2-18-1075,2 21 0,1 0 0,-1 3 0,1-1 0,2-5 0,-1-1 0,-1 3 0,0 0 0,1-2 0,2-2 0,1-2 0,1-1 0,-3 3 0,1 0 2406,1-2 1,1-1-2407,0 0 0,-1 1 0,1 2 0,0 0 0,0-4 0,1 3 0,-2 11 0,0 1 0,-2-24 0,0 31 0,-4 4 220,-2 4 0,1 9 1,0-3-1</inkml:trace>
  <inkml:trace contextRef="#ctx0" brushRef="#br0" timeOffset="33676">22648 11245 24575,'15'-9'0,"-3"2"0</inkml:trace>
  <inkml:trace contextRef="#ctx0" brushRef="#br0" timeOffset="33842">23034 11329 24575,'12'-8'0,"11"-12"0,-11 11 0,4-8 0</inkml:trace>
  <inkml:trace contextRef="#ctx0" brushRef="#br0" timeOffset="33947">23038 11089 8191,'-26'9'0,"10"-2"0,9-7 0</inkml:trace>
  <inkml:trace contextRef="#ctx0" brushRef="#br0" timeOffset="34092">22931 11034 8191,'-24'10'0,"9"-4"0,-1-3 0,12-3 0</inkml:trace>
  <inkml:trace contextRef="#ctx0" brushRef="#br0" timeOffset="34359">22368 11181 24575,'0'0'0</inkml:trace>
  <inkml:trace contextRef="#ctx0" brushRef="#br0" timeOffset="34524">22467 11229 8191,'-7'13'0,"18"-1"5063,9-7-5063,33-6 0,-17-4 0,-2-2 0,10 0 0,-3-3 0</inkml:trace>
  <inkml:trace contextRef="#ctx0" brushRef="#br0" timeOffset="36199">20013 10157 24575,'-5'-4'0,"1"3"0,4-3 0</inkml:trace>
  <inkml:trace contextRef="#ctx0" brushRef="#br0" timeOffset="36717">20004 10153 24575,'-9'-7'0,"0"0"0,0 5 0,0 0 0,-7 12 0,1 14 0,-6 12 0,11 17 0,2-4 0,10-13 0,2-10 0,7-24 0,11-11 0,8-19 0,-12 3 0,0-2 0,-4 1 0,-3 0 0,-4-9 0,0 12 0,5 33 0,-4 1 0,10 34 0,0-20 0,6-20 0,3-15 0,-8 7 0,-3-9 0</inkml:trace>
  <inkml:trace contextRef="#ctx0" brushRef="#br0" timeOffset="36993">20247 9917 8462,'-2'-3'0,"1"33"4357,-9 18-4357,9-15 0,3 3 1345,0 2 1,3-3-1346,17-1 449,14-17 0,-17-19 0,2-6 0</inkml:trace>
  <inkml:trace contextRef="#ctx0" brushRef="#br0" timeOffset="37410">20486 9757 8191,'-10'10'0,"2"-2"5063,-1 21-5063,5 8 0,4 11 0,6 5 0,1-23 2818,1-6-2818,3-20 1719,15-10-1719,4-13 0,7-10 0,-10-6 6784,-6 1-6784,-12 2 0,-2 0 0,-10 7 0,-1-5 0,-2 11 0,-2 3 0,-3 22 0,6 18 0,-3 23 0,11-17 0,3-1 0,4 8 0,14-12 0,4-37 0,7-14 0,-14 9 0,-5 0 0</inkml:trace>
  <inkml:trace contextRef="#ctx0" brushRef="#br0" timeOffset="37675">20813 9465 8191,'-6'-3'0,"-6"21"5063,-4 23-5063,10-13 0,2 0 0,-3 20 2818,15-16-2818,4-24 1719,5-8-1719,0-3 6784,-4 2-6784,-4 3 0,-7 5 0,-5 5 0,-5 2 0,4-1 0,-1-8 0,5-2 0,0-7 0</inkml:trace>
  <inkml:trace contextRef="#ctx0" brushRef="#br0" timeOffset="37952">20915 9268 24575,'-10'11'0,"5"7"0,-5 13 0,9 23 0,-3-11 0,12-6 0,1-22 0,15-19 0,1 3 0,-3-2 0,-7 10 0,-9-1 0,-6 17 0,2-8 0,-4 9 0,1-15 0,-1-1 0</inkml:trace>
  <inkml:trace contextRef="#ctx0" brushRef="#br0" timeOffset="38073">21079 9246 24575,'0'11'0,"2"18"0,2-16 0,1 10 0,-4-19 0</inkml:trace>
  <inkml:trace contextRef="#ctx0" brushRef="#br0" timeOffset="38436">21095 8773 8191,'-10'-36'0,"5"12"5063,6 42-5063,5 17 0,2-7 0,0 3 664,-1 9 1,-2 3-665,1 3 0,-1 1 0,1 0 0,-2-1 0,-1-9 0,-1-4 1910,8 8-1910,2-31 6141,2-28-6141,5-19 0,-9 9 0,0 1 0,3-11 0,-1 17 0,-9 26 1941,-1 19-1941,-2 1 0,0-3 0,7-21 0,-5-1 0,5-14 0</inkml:trace>
  <inkml:trace contextRef="#ctx0" brushRef="#br0" timeOffset="38559">21351 8848 8191,'-9'19'0,"7"-4"5063,-4 9-5063,8-7 704,2-7 1,-3-3-1,3-7 1</inkml:trace>
  <inkml:trace contextRef="#ctx0" brushRef="#br0" timeOffset="38675">21379 8727 10246,'-4'4'0</inkml:trace>
  <inkml:trace contextRef="#ctx0" brushRef="#br0" timeOffset="38858">21356 8453 9164,'-8'11'0,"5"7"5120,-2 27-5120,4-12 0,2 3 0,3 4 0,1 0 0,-1-3 0,2-4 0,13 7 0,-10-25 0,-2-13 0</inkml:trace>
  <inkml:trace contextRef="#ctx0" brushRef="#br0" timeOffset="39100">21475 8675 8191,'2'9'0,"-1"3"4974,8 15-4974,-5 26 0,-3-18 0,2 1 0,1 3 0,1 0 998,-2 3 1,1-2-999,5-12 0,0 0 916,-4 6 1,-3-1-917,7 15 0,-22 5 6389,-8-4-6389,-8-19 0,-2-2 0,2 3 0,-14 1 0</inkml:trace>
  <inkml:trace contextRef="#ctx0" brushRef="#br0" timeOffset="40094">22617 12562 8191,'-47'4'0,"20"9"5063,10 15-5063,21 16 0,13-8 0,7-3 0,17 0 0,-7-18 0,3-9 0,1-23 0,-4-7 0,4-3 0,-1-5 0</inkml:trace>
  <inkml:trace contextRef="#ctx0" brushRef="#br0" timeOffset="40259">22936 12153 8191,'-9'-18'0,"1"8"5063,3 25-5063,1 27 0,6-9 0,1 4 0,-1 5 0,2 2 0,4 5 0,1 0 885,-3-6 0,0-2-885,4-4 0,0-4 464,4 6 1,-3-18-1,-4-21 1</inkml:trace>
  <inkml:trace contextRef="#ctx0" brushRef="#br0" timeOffset="40445">23100 12295 8191,'-11'30'0,"-3"10"5063,8 8-5063,2 5 0,21-10 2818,-2-16-2818,14-13 1719,-2-25-1719,4-17 0,-3-10 0,-14 12 0,-5 5 0</inkml:trace>
  <inkml:trace contextRef="#ctx0" brushRef="#br0" timeOffset="40684">23244 12348 8191,'0'4'0,"0"6"5063,3 22-5063,1-6 2818,8-5-2818,0-10 1719,11-12-1719,5-11 6784,3-15-6784,-5-4 0,-8-3 0,-10 12 0,-7 15 0,1 12 0,-1 12 0,6-5 0,4-7 0,-5-4 0,1-3 0</inkml:trace>
  <inkml:trace contextRef="#ctx0" brushRef="#br0" timeOffset="40941">23531 12261 24575,'-7'15'0,"2"0"0,5 2 0,3 0 0,2-3 0,2-4 0,0-5 0,6-1 0,-3-1 0,3 7 0,-7 2 0,-1 18 0,-9-3 0,-5 18 0,-7-15 0,1-3 0,-1-17 0,6-14 0,5 0 0,0-4 0</inkml:trace>
  <inkml:trace contextRef="#ctx0" brushRef="#br0" timeOffset="41067">23572 12326 8191,'9'-5'0,"6"-8"5063,-3 1-5063,5-9 2818,-8 4-2818,-4 0 0,-2 8 0,-3 1 0</inkml:trace>
  <inkml:trace contextRef="#ctx0" brushRef="#br0" timeOffset="41491">23576 12167 8191,'-3'13'0,"4"0"5063,3 11-5063,9 14 0,1 10 1081,-3-17 0,-1 0-1081,-4-4 0,-1 0 1808,8 20-1808,-10-19 6504,5-13-6504,7-27 0,6-20 0,-5 10 0,2-2 0,0-4 0,0 0 0,10-8 847,-13 10-847,-13 25 0,-5 5 0,3 9 0,7-5 0,3-3 0,4-3 0,9-6 0,-4-2 0,1 3 0,-7 22 0,-8-8 0,-1 7 0,-4-29 0,5-4 0,-4-2 0,4 10 0</inkml:trace>
  <inkml:trace contextRef="#ctx0" brushRef="#br0" timeOffset="41683">24081 12152 24575,'7'9'0,"7"17"0,1 8 0,-1 0 0,-1 3 0,3 0 0,0 4 0,-1-3-655,-2 3 0,-2-3 655,0-6 0,-3-5 106,-9-4 1,2-13 0,-6-3 0</inkml:trace>
  <inkml:trace contextRef="#ctx0" brushRef="#br0" timeOffset="42446">26297 12622 8191,'-8'-10'0,"2"3"5063,-5-3-5063,3 11 2818,-8 13-2818,0 21 0,8-7 0,1 2 859,3-2 1,3 0-860,10 16 0,24-39 0,3-8 0,-13 3 0,8-10 0,1 0 0</inkml:trace>
  <inkml:trace contextRef="#ctx0" brushRef="#br0" timeOffset="42654">26550 12307 8458,'-10'0'0,"4"3"5090,-2 15-5090,6 23 0,6-11 0,2 3 0,-2 15 0,0 2 0,1 1 0,1 0 0,2 3 0,0-2 0,-3-19 0,0-4 0,11 13 694,-3-41 1,-8-2 0,-1-3-1</inkml:trace>
  <inkml:trace contextRef="#ctx0" brushRef="#br0" timeOffset="42812">26687 12643 8191,'-10'24'0,"9"1"5063,-5 1-5063,12-3 2818,2-8-2818,4-9 1719,5-7-1719,9-19 1696,-2-10 0,-4 8 0,-8 1 0</inkml:trace>
  <inkml:trace contextRef="#ctx0" brushRef="#br0" timeOffset="42925">26803 12596 24575,'-2'17'0,"5"6"0,-5 9 0,9 2 0,2-5 0,4-16 0,-4-9 0,-1-6 0</inkml:trace>
  <inkml:trace contextRef="#ctx0" brushRef="#br0" timeOffset="43161">26971 12557 8191,'-6'17'0,"1"0"5063,5-4-5063,4 0 2818,1-4-2818,4 0 1719,0 0-1719,-3 0 6784,1 3-6784,-8 15 0,-10 6 0,-9 14 0,-6-11 0,7-10 0,2-23 0,12-3 0,0-7 0</inkml:trace>
  <inkml:trace contextRef="#ctx0" brushRef="#br0" timeOffset="43692">26971 12566 8191,'7'3'0,"3"-4"5063,1-10-5063,1-4 2818,-4-2-2818,-2 0 1719,-6 0-1719,-2-7 6784,-1-8-6784,-1-2 0,4 6 0,0 20 0,0 27 0,0 34 0,0-12 0,0 3 0,0 9 0,0 2 0,2 0 0,2-2 0,-2-15 0,2-5 0,6 12 0,0-39 0,13-27 0,11-23 0,-10 17 0,1-1 0,-3-1 0,-2 5 0,3 12 0,-9 19 0,-10 24 0,12-2 0,1-12 0,3-12 0,0-17 0,9-18 0,7 1 0,1 3 0,-11 17 0,-11 18 0,-17 11 0,-2 5 0,0-7 0,0-4 0</inkml:trace>
  <inkml:trace contextRef="#ctx0" brushRef="#br0" timeOffset="44012">27613 12423 8473,'3'12'0,"0"-4"5091,7 2-5091,2-7 2776,2 1-2776,-1-1 1680,0 4-1680,-11 4 6555,-2 15-6555,-12 8 0,-3 12 0,5 7 0,8-18 0,4-1 0,5 12 0,6-5 0,-3-38 0,3-11 0,3-8 0,11-4 0,-12 6 0,2 1 0</inkml:trace>
  <inkml:trace contextRef="#ctx0" brushRef="#br0" timeOffset="44926">22908 11123 24575,'-24'4'0,"7"-4"0,13-1 0,4-3 0</inkml:trace>
  <inkml:trace contextRef="#ctx0" brushRef="#br0" timeOffset="45059">22694 11141 8191,'-38'-1'0,"0"0"0,-12-2 0,14 8 0,28-5 0</inkml:trace>
  <inkml:trace contextRef="#ctx0" brushRef="#br0" timeOffset="45212">22502 11146 8191,'-3'9'0,"14"-8"0,-6 2 0,9-6 0</inkml:trace>
  <inkml:trace contextRef="#ctx0" brushRef="#br0" timeOffset="45347">23038 11300 8191,'15'28'0,"2"-7"5063,-9-13-5063,12-10 704,12-3 1,-12 1-1,0 0 1</inkml:trace>
  <inkml:trace contextRef="#ctx0" brushRef="#br0" timeOffset="45459">23312 11306 24575,'-7'-2'0,"-7"1"0,12-4 0,-5 3 0</inkml:trace>
  <inkml:trace contextRef="#ctx0" brushRef="#br0" timeOffset="45596">23168 11195 8191,'-39'0'0,"16"2"5063,8-1-5063,27 4 0,0-4 0,2 2 0</inkml:trace>
  <inkml:trace contextRef="#ctx0" brushRef="#br0" timeOffset="45742">23365 11165 8191,'13'5'0,"4"3"5063,17 6-5063,-5-3 704,17-3 1,-29-6-1,-3-5 1</inkml:trace>
  <inkml:trace contextRef="#ctx0" brushRef="#br0" timeOffset="45883">23526 11184 8191,'-32'-8'0,"7"1"1265,9-2 1,8 6 0,8-1 0</inkml:trace>
  <inkml:trace contextRef="#ctx0" brushRef="#br0" timeOffset="47992">26429 9592 8191,'-7'4'0,"4"-1"0,-1-1 0</inkml:trace>
  <inkml:trace contextRef="#ctx0" brushRef="#br0" timeOffset="48172">26505 9766 8191,'-16'38'0,"0"-1"0,6-8 0,3 0 2531,1 2 1,4-2-2532,8 3 2818,13-5-2818,-3-20 0,-4 3 0,-4-12 0</inkml:trace>
  <inkml:trace contextRef="#ctx0" brushRef="#br0" timeOffset="48309">26551 9570 8191,'-11'-37'0,"7"10"5063,-9 11-5063,8 7 704,1 0 1,1 4-1,1 1 1</inkml:trace>
  <inkml:trace contextRef="#ctx0" brushRef="#br0" timeOffset="48461">26582 8985 8191,'-32'8'0,"16"-8"0,3 3 0,15-7 0</inkml:trace>
  <inkml:trace contextRef="#ctx0" brushRef="#br0" timeOffset="48596">26690 9042 8191,'-3'17'0,"6"10"0,-4-14 0,5 5 0</inkml:trace>
  <inkml:trace contextRef="#ctx0" brushRef="#br0" timeOffset="48751">26800 9415 8191,'-13'40'0,"7"-8"5063,3-14-5063,6-6 704,6-7 1,-6 0-1,1-3 1</inkml:trace>
  <inkml:trace contextRef="#ctx0" brushRef="#br0" timeOffset="48900">26855 9629 8191,'0'22'0,"4"-7"5063,1-11-5063,4-8 0,-4 3 0,-1-3 0</inkml:trace>
  <inkml:trace contextRef="#ctx0" brushRef="#br0" timeOffset="49026">26926 9639 8191,'0'30'0,"2"-14"1265,6 4 1,-4-17 0,3-6 0</inkml:trace>
  <inkml:trace contextRef="#ctx0" brushRef="#br0" timeOffset="49180">27004 9614 8191,'0'9'0,"6"-25"1265,-2-19 1,1 6 0,0-5 0</inkml:trace>
  <inkml:trace contextRef="#ctx0" brushRef="#br0" timeOffset="49358">27009 8605 8191,'-19'14'0,"11"-5"5063,-9 12-5063,15-11 0,2-1 0,0-5 0</inkml:trace>
  <inkml:trace contextRef="#ctx0" brushRef="#br0" timeOffset="49493">26906 9556 8191,'-13'36'0,"1"-1"0,0 1 0,-3 9 0,2-4 0,1 13 0,8-27 0</inkml:trace>
  <inkml:trace contextRef="#ctx0" brushRef="#br0" timeOffset="49654">26858 10053 8191,'-15'27'0,"0"1"0,-3 7 1265,0-12 1,14-17 0,6-14 0</inkml:trace>
  <inkml:trace contextRef="#ctx0" brushRef="#br0" timeOffset="50413">22795 11102 8191,'-8'-12'0,"-1"3"1265,-5 7 1,6 2 0,4 0 0</inkml:trace>
  <inkml:trace contextRef="#ctx0" brushRef="#br0" timeOffset="50574">23126 11042 8191,'12'14'0,"4"-2"5063,2-3-5063,1-4 0,-3-5 0,-8 0 0</inkml:trace>
  <inkml:trace contextRef="#ctx0" brushRef="#br0" timeOffset="50710">23448 10983 24575,'-5'23'0,"1"-7"0,6-12 0</inkml:trace>
  <inkml:trace contextRef="#ctx0" brushRef="#br0" timeOffset="52026">26779 9908 24575,'0'0'0</inkml:trace>
  <inkml:trace contextRef="#ctx0" brushRef="#br0" timeOffset="52258">26484 9374 8191,'-7'5'0,"4"-1"0,-1-4 0</inkml:trace>
  <inkml:trace contextRef="#ctx0" brushRef="#br0" timeOffset="52483">26481 9583 8191,'-10'23'0,"8"-4"5063,-5 1-5063,10-7 704,-5-4 1,1-4-1,-1-1 1</inkml:trace>
  <inkml:trace contextRef="#ctx0" brushRef="#br0" timeOffset="52674">26444 9689 8191,'-1'6'0,"6"-3"0,-8-2 0,7-3 0</inkml:trace>
  <inkml:trace contextRef="#ctx0" brushRef="#br0" timeOffset="52859">26713 9741 8191,'8'8'0,"-1"-5"0,-9 1 0</inkml:trace>
  <inkml:trace contextRef="#ctx0" brushRef="#br0" timeOffset="53012">26713 9554 24575,'-36'14'0,"8"-3"0</inkml:trace>
  <inkml:trace contextRef="#ctx0" brushRef="#br0" timeOffset="58291">20089 10604 24575,'-10'7'0,"9"10"0,11 11 0,-1-3 0,1 3 0,1 6 0,-1 2-819,-1 6 1,-1 1 818,-2-7 0,-1-1 396,3 18-396,-5-26 0,7-21 0,-1-10 0,14-28 0,3-5 0,-9 13 0,1 2 0,8-2 0,-3 20 0,-13 15 1241,0 13-1241,-8 1 0,-2 1 0,-6-3 0,-17 1 0,2-9 0,-16-3 0,11-14 0,-2-20 0,17 13 0,-1-8 0</inkml:trace>
  <inkml:trace contextRef="#ctx0" brushRef="#br0" timeOffset="58444">20413 10678 8191,'-3'19'0,"5"3"5063,-2 3-5063,4-5 704,3-7 1,-6-8-1,3-1 1</inkml:trace>
  <inkml:trace contextRef="#ctx0" brushRef="#br0" timeOffset="58566">20430 10507 8191,'-7'-1'0,"2"-2"0,3 7 0</inkml:trace>
  <inkml:trace contextRef="#ctx0" brushRef="#br0" timeOffset="58858">20541 10577 8191,'11'40'0,"0"-1"5037,-6-8-5037,3 1 2821,-1-7-2821,-3-4 1722,-2-17-1722,2-22 0,4-7 0,1-6 2325,2-8 1,2-2-2326,6-9 0,2 0 13,-6 10 0,3 6-13,21 13 0,-13 37 0,-12 8 0,-2 3 0,2 13 0,-5-10 0,-3-20 0,-5-2 0,3-8 0</inkml:trace>
  <inkml:trace contextRef="#ctx0" brushRef="#br0" timeOffset="59792">21049 10066 24575,'-4'-2'0,"13"-5"0,28-17 0,11-1 0,-4-3 0,-12 21 0,-24 31 0,-11 31 0,5-14 0,0 2-869,-4 4 0,0-1 869,3-3 0,-1-1 0,0-6 0,-1-4 0,-2 4 0,8-12 0,2-20 0,8-12 0,-8 5 0,4-8 0</inkml:trace>
  <inkml:trace contextRef="#ctx0" brushRef="#br0" timeOffset="60126">21357 9968 8191,'-1'-6'0,"16"-10"5063,6 2-5063,20-4 2818,-15 24-2818,-4 1 1719,-11 23-1719,-15 8 0,3 4 0,-5 11 0,-2-6 0,7-14 6784,-1-3-6784,17-13 0,-2-8 0,24-10 0,-3-13 0,-6-1 0,-1-1 0,1-1 0,1-3 0</inkml:trace>
  <inkml:trace contextRef="#ctx0" brushRef="#br0" timeOffset="68162">18204 11466 24575,'-37'-11'0,"6"0"0,18 1 0,1 16 0,2 6 0,7 17 0,6-7 0,5-3 0,3-16 0,9-4 0,12-10 0,8-3 0,-13 5 0,0 0 0,5 1 0,-11 37 0,-29 9 0,-1-1 0,-2 2 0,-1-5 0,-2 1 0,-2 6 0,-2 1 0,-1 1 0,-2-1 0,-1-1 0,0-2 0,5-7 0,1-2 0,-12 7 0,16-29 0,8-25 0,18-37 0,7 14 0,8-5 0,0 0 0,-2 7 0,0 0 0,3-1-336,1-1 1,4-2-1,1 0 1,-4 4 335,0 2 0,-3 4 0,-1 1 0,4-4 0,-5 3 0,1-9 0,-47 45 0,1 23 0,-9 21 0,20-8 0,22-14 0,19-40 671,1-18 0,-1-4-671,-13 16 0,-1-1 0,9-15 0,-5 7 0,-17 24 0,3 16 0,-2 17 0,-4 6 0,-1-6 0,-3-27 0,15-28 0,-1-7 0,1-1 0,8-4 0,0 5 0,-19 58 0,-4 24 0,7-18 0,3-6 0,12-39 0,8-24 0,-1-1 0,-4-1 0,-14 26 0,-9 13 0,-4 27 0,2-1 0,4 4 0,1-13 0,8-13 0,3-14 0,3-14 0,-5 6 0,-9-3 0,-11 16 0,-4 0 0,-7-2 0,11 0 0,3 1 0,11 1 0,12 1 0,-1 2 0,8 11 0,-13 10 0,2 24 0,-8 1 0,-2 5 0,5-37 0,-1-20 0,0-14 0,-1-6 0,-1-1 0,0-1 0,1 3 0,-1 1 0,3-11 0,-3 28 0,-4 24 0,0 16 0,1 4 0,4 12 0,-3-22 0,11-17 0,-3-27 0,4-22 0,0-4 0,-8 7 0,1 20 0,-5 14 0,4 26 0,-6 6 0,6-1 0,-5-11 0,-2-7 0,1-9 0</inkml:trace>
  <inkml:trace contextRef="#ctx0" brushRef="#br0" timeOffset="68283">19380 10822 8191,'2'9'0,"1"0"1265,7 1 1,-6-4 0,3-1 0</inkml:trace>
  <inkml:trace contextRef="#ctx0" brushRef="#br0" timeOffset="68459">19432 10851 8191,'8'3'0,"-1"2"5063,-7 8-5063,1 14 2818,6 13-2818,-2 8 0,8-1 1719,-3-19-1719,2-13 6784,1-14-6784,5-22 0,9-3 0,-10-1 0,-1 8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1T13:54:54.22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20187 9849 24575,'24'-3'0,"15"-3"0,-10 5 0,3 0 0,13-1 0,8 0-1091,-13 1 1,6 2 0,2-1-1,1 0 1,-2 0 1090,5-1 0,-1-1 0,2 0 0,2 1-881,-6 0 0,4 1 1,1 1-1,0-1 0,0-1 1,-3 0 880,0-1 0,-1 0 0,-1-1 0,0 0 0,1 2 0,2 0 0,0 3 0,1-1 0,0 0 0,-1 0-380,1-1 0,0-2 1,0 1-1,0 0 1,0 1 379,1 0 0,0 1 0,0 1 0,0-1 0,0 1-261,0-1 0,1 0 0,-1 0 0,0 1 0,0-2 261,1 1 0,1-1 0,-1 0 0,1 0 0,0 1-240,-10 0 1,0 0 0,1 0 0,-1 0 0,1 0 0,0 0 239,0 0 0,1 0 0,0 0 0,-1 0 0,1 0 0,-1 0 233,0-1 1,0 0-1,-1 0 1,1 0 0,-1 1-1,0 0-233,9 0 0,-1 2 0,1 0 0,-1-1 0,-1 0 91,-1 0 1,0 0 0,-1-1 0,0 0 0,-1 1-92,-2-1 0,-1 0 0,0 1 0,-1-1 0,0 1 0,8 2 0,0 1 0,-2 0 0,-1-1 0,-6-2 0,0 0 0,-2-1 0,-1 2 54,7 2 1,-1 2 0,-3-1-55,8 2 0,-6 0 1765,-14-4 1,-4 0-1766,4 7 1848,-29-15-1848,-5 1 0,-4-2 0,1 1 0</inkml:trace>
  <inkml:trace contextRef="#ctx0" brushRef="#br0" timeOffset="1308">20806 10019 8191,'-10'-8'0,"10"6"5063,-2 0-5063,21 7 2818,2-4-2818,31 3 0,-16-4 0,5 0-297,-4 0 0,4 0 0,2 0 297,7-1 0,3 1 0,3 1 0,-5 0 0,3 0 0,1 1 0,1 0 0,-7-1 0,0 0 0,1 0 0,1 1 0,1 0 0,-4 1 0,2 0 0,0 0 0,1 1 0,0-1 0,0 1-375,2-1 1,1 1 0,0-1 0,0 1 0,1-1 0,-1 1 374,-1 0 0,0 1 0,0-1 0,0 1 0,0 0 0,1 0-489,-1 0 1,1 1 0,0-1 0,0 1 0,-1 0 0,-1-1 488,-3 0 0,-1 0 0,0-1 0,0 1 0,-1-1 0,1 2 0,-2 0 0,1 0 0,-1 1 0,1 0 0,-1 0 0,-1-1 0,7 1 0,0 0 0,-1-1 0,-1 1 0,1 0 0,-2 1 0,-1 0 0,1 0 0,-1 1 0,-1-2 146,8 2 1,0 0 0,0-1 0,-1 0-147,-1 0 0,0-1 0,-1-1 0,-1 0 0,-2-2 0,-2-1 0,0 0 0,0 0 344,-4-1 0,-1-1 0,-1 0 0,0 0-344,11 1 0,-1 0 0,-4 0 0,5-2 0,-3 1 827,-6 2 0,-4 0-827,7-3 0,-22 0 0,-9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1T13:55:59.38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27330 1376 24575,'-24'-27'0,"5"4"0,10 45 0,1 14 0,5 6 0,0 6 0,1-10 0,1 3 0,-1 1-865,2 9 1,0 2-1,0 3 865,0-8 0,0 3 0,0 1 0,0-1-1284,0 2 0,0 0 0,0 1 0,0 1 1284,0-8 0,0 0 0,-1 2 0,2-1 0,-1 0 0,2-1 0,0-1 0,1 1 0,0 0 0,-1 0 0,0 2 0,-1 0 0,1 1 0,-1 0 0,2 0-845,1 0 0,1 1 1,1 0-1,0 1 0,-1-1 845,-1 3 0,0 0 0,0 0 0,0 1 0,1-1-287,0 1 1,0-1 0,1 1 0,-1-1 0,1 1 286,-2-1 0,0 0 0,0 1 0,0-1 0,1-1 0,0-2 0,0-1 0,0 0 0,0-1 0,0 1-308,-1-2 1,-1 0 0,-1 0-1,1 0 1,0-1 307,0 8 0,1 0 0,-1 0 0,0-1 0,-1-1 0,0 1 0,-1-2 0,0 0 0,-1-5 0,0-1 0,0-1 0,0 0 0,0 8 0,0-2 0,0-4 1253,-2 3 1,6-14-1254,12-27 0,-9-12 0,8-37 0</inkml:trace>
  <inkml:trace contextRef="#ctx0" brushRef="#br0" timeOffset="2447">27284 1532 8191,'2'-12'0,"1"2"5063,5-7-5063,-1 9 2818,3-2-2818,3 8 1719,41-9-1719,-23 8 0,4-1 0,3-2 0,3-2 0,1 1 905,0 1 1,1-1 0,1 1-906,7-1 0,2 1 0,1-1 0,-11 1 0,0 0 0,1 0 0,0 0 0,4 2 0,1 0 0,1 1 0,-1 0-1163,4-1 0,-1 1 1,1 0-1,0-1 1163,2 1 0,0 0 0,-1 0 0,2 1 0,-11 1 0,0 0 0,0 2 0,1-1 0,-1-1 0,10 0 0,-1-1 0,1 1 0,0-1 0,-1 1 0,1-1 0,-1 1 0,0-1 0,1 1 0,-1-1 0,1 1 0,-1-2-974,1-1 0,-1-1 0,1 0 0,0 0 974,-10 0 0,1 0 0,-1-1 0,0 1 0,0-1 0,10-1 0,0 0 0,0 0 0,-1 0-496,1-1 0,0-1 0,-1 1 0,0 1 496,-4 1 0,0 1 0,-1 0 0,0 0 0,-3 0 0,-1 0 0,0 0 0,0 1 0,10 1 0,0 1 0,-1 0 26,-3 0 1,0 1 0,-2-1-27,-2 0 0,-2 0 0,1 0 495,0 2 1,-1 0 0,-1-1-496,10-2 0,-1 1 0,1 1 0,-3 2 0,-11-1 0,-2 0 1568,3 0 0,-1 0-1568,-11 0 0,-1 0 1785,2 0 0,-1 0-1785,12 0 3272,-3 0-3272,-13-3 0,-1 2 2035,-11-1-2035,0 2 1018,-4 4-1018,-4 4 0,2 12 0,-6-1 0,3 11 0,-4 2 0,0 15 0,0-18 0,0 3 0,-1 8 0,2 3 0,1 6 0,1 2-977,-2-12 0,-1 2 0,1 0 977,2 0 0,1-1 0,-1 2 0,-1 2 0,0 1 0,1 0 0,3-2 0,0 0 0,0 1-1152,-3 3 0,-1 0 1,1 1 1151,3 2 0,0 1 0,-1 0 0,-4-1 0,-1 1 0,0 0 0,2 4 0,0 0 0,0 0 0,-2-4 0,0 0 0,0 0 0,0 1 0,-1 1 0,2-1 0,0-3 0,1-1 0,0 0 0,0 0 0,0-1 0,1 1 0,1-3 0,0 1 0,0-1-188,0-2 1,1 0 0,-1 0 187,0 1 0,0 0 0,0 3 0,-1-3 0,0 3 0,0 0 0,0-2-884,0 5 1,-1-1 0,0 2 883,0-6 0,-1 2 0,0 0 0,0-3 0,-1-2 0,0-2 0,0-1 536,2-1 0,0 0 1,-1-1-537,0 17 0,0-2 0,2-5 0,-1-1 1014,-4-3 1,-1-3-1015,3-8 0,-1-3 602,-3 11-602,4-9 3684,0-14-3684,-2-4 313,-1 0-313,-3-8 1361,-1-3-1361,-2-3 0,-4-1 0,3 0 0,-3 2 0,4 0 0,-3 0 0,-15 2 0,-20 3 0,5-2 0,-5 1-1720,-7 1 0,-2 1 1720,11-2 0,-3 0 0,-2 1 0,4-1 0,-3 0 0,0 1 0,1-1 0,-6 3 0,1-1 0,-3 1 0,6-2 0,-2-1 0,-1 1 0,3 0 0,-4 3 0,1 0 0,1 0 0,-1-1 0,0-1 0,-1 1 0,0-1 0,-1 1 0,0 0 0,1-1 0,1 0 0,0 0 0,0 0 0,0 0 0,0 0 0,2-1 0,0-1 0,2 1 0,5 1 0,1 0 0,0 0 0,1-2 0,-1 1 0,2-2 0,2-1 0,1 0 0,0 1 0,-2 0 0,0 1 0,-1-1 0,-1 0 0,-1-2 0,0 2 0,0 2 0,0 2 0,-1-1 0,1-2 0,0 0 0,0 1 0,0 3 0,0 0 0,1 0-719,3-2 1,1 0 0,0 0 718,-15 3 0,0 1 0,7-2 0,1 0 0,3-2 0,1-1-414,5 1 1,2-1 413,0-2 0,0 0 0,0 1 0,0 1 0,-1-2 0,0 0 0,-6 2 0,-1 1 0,0 0 0,-1-1 0,4 1 0,0-1 0,-2 1 0,1-1 0,8 0 0,1 1 0,-6-1 0,-1 0 0,4 3 0,-2 0 0,-5-2 0,-1 0 0,3 4 0,0 1 0,1-5 0,0 0 0,6 2 0,2-1 0,-16-2 0,14-1 2837,12-4-2837,7 0 2447,4-2-2447,0 0 1138,0-1-1138,-4 1 0,3 2 0,-2 0 0,11 0 0,2-2 0,8 2 0,-4-2 0,-1 2 0</inkml:trace>
  <inkml:trace contextRef="#ctx0" brushRef="#br0" timeOffset="34559">28435 2664 8191,'-19'-6'0,"7"3"5063,-7 2-5063,9 9 2818,2 3-2818,2 19 1719,18 2-1719,6-6 6784,21-11-6784,-3-29 0,1-9 0,-13-8 0,-15-4 0,-9 10 0,-11 6 0,-8 8 0,-13 15 0,-6 18 0,4 19 0,17 3 0,13-10 0,16-19 0,8-18 0,15-23 0,-2-8 0,-9-9 0,-20 16 0,-24 9 0,-19 19 0,-6 20 0,5 4 0,17 17 0,25-19 0,11-8 0,10-13 0,5-16 0,-6 4 0,-12-6 0,-12 13 0,-19 17 0,6 13 0,3 3 0,18-1 0,0-19 0,8-3 0</inkml:trace>
  <inkml:trace contextRef="#ctx0" brushRef="#br0" timeOffset="35655">30161 3800 8191,'-13'-2'0,"0"0"5063,-4 16-5063,8-3 2818,2 12-2818,9-5 1719,3-5-1719,6-4 6784,9-9-6784,-1-6 0,4-4 0,-8-4 0,-6-1 0,-8 4 0,-10 0 0,-11 12 0,-8 10 0,3 10 0,10 9 0,14-5 0,20-5 0,10-16 0,7-14 0,-1-8 0,-12-11 0,-19 10 0,-17-4 0,-18 16 0,-10 8 0,5 12 0,9 12 0,18-3 0,20-3 0,16-14 0,13-15 0,8-16 0,-21 2 0,-12 1 0,-31 11 0,-23 18 0,-9 6 0,9 8 0,13 3 0,42-9 0,-8-6 0,13-3 0</inkml:trace>
  <inkml:trace contextRef="#ctx0" brushRef="#br0" timeOffset="75135">28543 2507 24575,'-11'-7'0,"8"0"0,-4 3 0,2 4 0,-8 3 0,-8 12 0,6 0 0,3 2 0,15-6 0,13-7 0,9-8 0,13-10 0,-6-13 0,-6 2 0,-19-5 0,-14 17 0,-22 1 0,-5 18 0,-12 8 0,3 14 0,16-4 0,13-1 0,20-10 0,21-12 0,7-5 0,12-14 0,-13-8 0,-10 6 0,-20 1 0,-18 10 0,-14 8 0,-11 3 0,-7 11 0,17-3 0,16 0 0,20-6 0,17-8 0,3-4 0,-5 3 0,0 5 0,-16 2 0,0 6 0</inkml:trace>
  <inkml:trace contextRef="#ctx0" brushRef="#br0" timeOffset="76336">30222 3576 8191,'-9'0'0,"0"0"5063,-6 11-5063,5-1 2818,-8 16-2818,10 6 1719,-1 8-1719,5 0 6784,4-11-6784,4-12 0,1-13 0,8-7 0,3-9 0,2-10 0,-3-6 0,-7 2 0,-4 3 0,-8 11 0,-1 4 0,-8 11 0,-5 15 0,-1 12 0,1 6 0,12 2 0,7-18 0,18-5 0,-4-19 0,18-9 0,-18-10 0,6-7 0,-19 5 0,-1 5 0,-8 9 0,-4 7 0,-5 12 0,0 2 0,1 17 0,11-8 0,1-3 0,6-9 0</inkml:trace>
  <inkml:trace contextRef="#ctx0" brushRef="#br0" timeOffset="85998">28511 2303 8191,'-9'-1'0,"4"6"5063,3-4-5063,6 8 2818,3 0-2818,12 3 1719,-4-4-1719,9 0 6784,-11-6-6784,-2-6 0,-5-1 0,-5-4 0,-2 0 0,-9 1 0,-8 4 0,-4 12 0,2 9 0,8 1 0,13 1 0,14-11 0,14-14 0,4-6 0,15-2 0,-15-2 0,-3-2 0,-9 0 0,-20 5 0,-9 6 0,-17 2 0,4 8 0,-5 2 0,19 5 0,9 2 0,42 9 0,-16-15 0,0-1 0,24 10 0,-11-15 0</inkml:trace>
  <inkml:trace contextRef="#ctx0" brushRef="#br0" timeOffset="86988">30435 3584 8191,'-11'-5'0,"4"2"5063,-37 9-5063,15 8 0,-18 12 2818,29-3-2818,13-3 1719,9-9-1719,7-9 6784,9-8-6784,8-11 0,-8-1 0,-5-4 0,-15 9 0,-11-1 0,-13 5 0,-16 3 0,-9 14 0,6 6 0,23 15 0,14-11 0,32 5 0,10-21 0,-6-5 0,2-2 0,17-10 0,-9-5 0,-27 8 0,-16 5 0,-8 2 0,-2 8 0,-11 5 0,9 3 0,2 1 0,9-7 0,6-1 0</inkml:trace>
  <inkml:trace contextRef="#ctx0" brushRef="#br0" timeOffset="87945">28965 2321 8191,'-20'1'0,"16"6"5063,-10 12-5063,24 7 2818,3-6-2818,3-3 1719,2-16-1719,2-10 6784,-8-4-6784,-3-7 0,-12 3 0,-9 2 0,-22 2 0,-8 11 0,-6 6 0,5 19 0,25-8 0,8 6 0,18-16 0,10-8 0,10-11 0,-7-4 0,-9-4 0,-15 9 0,-17 0 0,-15 13 0,0 5 0,0 5 0,20 2 0,15-3 0,17 8 0,5-6 0,26 2 0,-27-9 0,6-4 0</inkml:trace>
  <inkml:trace contextRef="#ctx0" brushRef="#br0" timeOffset="88813">30465 3608 24575,'-8'6'0,"0"1"0,8 6 0,-2 7 0,4-5 0,6 3 0,3-16 0,13-8 0,0-15 0,-4-4 0,-9-3 0,-13 4 0,-13 4 0,-13 2 0,-9 5 0,1 15 0,7 9 0,21 22 0,9-13 0,19 6 0,16-17 0,-1-9 0,0-3 0,-31-12 0,-17 7 0,-22-4 0,2 16 0,1 3 0,16 1 0,8-3 0</inkml:trace>
  <inkml:trace contextRef="#ctx0" brushRef="#br0" timeOffset="89769">29257 2382 9115,'-10'8'0,"4"-1"5119,-4 3-5119,-5 11 2678,3 2-2678,-8 4 1593,10-3-1593,11-12 6070,17-19-6070,2-16 0,-1-2 0,-19-1 0,-8 18 0,-15-1 0,-5 14 0,-12 6 0,9 8 0,6 3 0,21-8 0,4-2 0,10-7 0,11-13 0,7-12 0,0-11 0,-15 3 0,-11 8 0,-25-1 0,-6 14 0,-7 2 0,8 10 0,13 8 0,18-6 0,3-2 0,7-5 0,-8 0 0,-1-2 0</inkml:trace>
  <inkml:trace contextRef="#ctx0" brushRef="#br0" timeOffset="90877">30621 3563 8191,'-23'0'0,"7"0"5063,1 8-5063,4 9 2818,5 12-2818,-4 18 1719,10-17-1719,7-4 6784,6-29-6784,15-24 0,-8-5 0,1-10 0,-18 10 0,-17 0 0,-8 16 0,-9 2 0,-3 24 0,7 17 0,17 12 0,16 3 0,20-13 0,10-16 0,-2-14 0,-8-8 0,-11 0 0,-21-1 0,-10 5 0,-3 5 0,-8 12 0,17-1 0,1 5 0,14-7 0,6-4 0,2-4 0,-4-1 0,-1-3 0</inkml:trace>
  <inkml:trace contextRef="#ctx0" brushRef="#br0" timeOffset="109378">28442 2734 8191,'3'-4'0,"-1"1"5063,8-18-5063,-1-1 0,1-17 0,6-1 0,-2 0 0,-1 2 2818,2 6-2818,-4 6 1719,1 6-1719,-2 10 6784,2 0-6784,2 4 0,10-3 0,1 5 0,0-2 0,5 6 0,-11-3 0,11 3 0,-11 3 0,11 1 0,-5 3 0,7 4 0,7-1 0,-6 5 0,6-6 0,-8 6 0,1-2 0,-10-1 0,-3 1 0,-9-1 0,-3-2 0,1 6 0,-3-6 0,3 6 0,-3-6 0,1 14 0,-4-12 0,-2 8 0,-3-8 0,-1-2 0,-5 6 0,-1-2 0,-4 0 0,-4 6 0,-9 0 0,-4 6 0,-4-3 0,0-2 0,10-7 0,-5 1 0,-2 0 0,-4 7 0,-6 2 0,1 4 0,8-2 0,-7 1 0,18-8 0,-13 7 0,12-7 0,-7 7 0,6-2 0,-1 5 0,-1 3 0,-1-1 0,5 2 0,1 2 0,5-1 0,6 4 0,3-6 0,10 0 0,1-7 0,11 2 0,0-6 0,6-3 0,12 2 0,-6-9 0,18 2 0,2-13 0,1-5 0,-18-4 0,0-2-334,-2-1 1,-1-2 333,1-3 0,0-1 0,0 1 0,0-2 0,6-15 0,-3-1 0,-11 13 0,-1 0 0,4-7 0,-3 2 0,-7 3 0,-4 7 0,0-7 0,3-8 0,-2-14 333,0 19 1,-1-1-334,-4-3 0,1 0 0,11-17 0,2 1 0,-2 14 0,14 0 0,-3 4 0,-5 14 0,2 1 0,19-15 0,-18 16 0,1 1 0,20-7 0,-14 10 0,-3 5 0,-12 4 0,-1 2 0,-4 1 0,0 2 0,-1 0 0,-2 0 0,3 2 0,-6 0 0,0 5 0,-2 2 0,-2 3 0,-3 0 0,-1 0 0,-4 0 0,-1 0 0,-10 9 0,-5 2 0,-5 4 0,-6-1 0,7-6 0,-2-5 0,0-1 0,2-5 0,-9 7 0,-1 2 0,0-1 0,7-3 0,4-5 0,11-8 0,0-1 0,0-5 0,0 0 0,-4 0 0,3-2 0,-2 2 0,6-2 0,-3 2 0,4 0 0,0 0 0,0-2 0,-3-1 0,-29 4 0,10-2 0,-15 10 0,16-4 0,11 6 0,-5-2 0,1 5 0,4-2 0,-5 1 0,7-1 0,0-1 0,-3 6 0,4-2 0,-1 5 0,9-6 0,5 2 0,6-3 0,22 5 0,19 2 0,-11-9 0,4-2 0,7-1 0,3-3 0,-10-3 0,1 0 0,0-2-994,0-1 1,1-1 0,0-2 993,4-1 0,0-3 0,-1-2 0,-5 0 0,-1-1 0,0-3 0,10-8 0,1-4 0,-4 0 0,-1-2 0,-2-1 0,-7 4 0,0-3 0,-4 3-74,-7 5 0,-4 0 74,10-21 0,-10 6 0,-6-3 0,-8-9 0,-4-8 0,-4 25 0,-2-1 0,-1-3 0,-3 0 0,-4 5 0,-2-1 454,1-4 0,-3 0-454,-5 6 0,-2 1-481,1-3 0,-1 1 481,-2 4 0,1 1 0,2 1 0,1 1 0,-15-11 0,12 9 0,9 8 0,6 2 1939,9 0-1939,10-6 1243,14-2-1243,16-10 0,5 2 0,-16 14 0,1 2 0,20-1 0,5 6 0,-13 16 0,-8 0 0,-8 6 0,-7-4 0,-6 1 0,1-5 0,-16 5 0,-2-2 0,-18 2 0,-8 4 0,-8 0 0,-6 9 0,-1 1 0,7-2 0,1-1 0,14-9 0,-5 3 0,11-9 0,-11 9 0,4-7 0,-12 8 0,-2-2 0,-1 0 0,3-1 0,13-6 0,1-1 0,12 1 0,2 1 0,8 1 0,2 3 0,6 2 0,5 10 0,3-8 0,9 6 0,3-11 0,19-8 0,-24-1 0,6-6 0</inkml:trace>
  <inkml:trace contextRef="#ctx0" brushRef="#br0" timeOffset="112027">30398 3607 8191,'-17'-11'0,"3"3"5063,2 0-5063,-1 8 2818,0 1-2818,-5 7 1719,-2 14-1719,-4 15 0,11-9 0,2 3 0,-4 6 0,3 2 3392,5 0 0,2 0-3392,1 3 0,3-1 0,4-8 0,3-3 0,3-1 0,2-2 0,12 14 0,0-15 0,6-4 0,3-12 0,14-6 0,3 0 0,-17-1 0,2-1 0,-3 1 0,1 0 0,9 3 0,1-1 0,0-1 0,1-2-1075,2-1 1,1-2 1074,3-3 0,0-3 0,1-4 0,-1-2 0,-1 0 0,-3-3 0,-3-5 0,-4-2 0,-8 6 0,-3-3 0,-6-3 0,-1-3 0,-3 2 0,-1-1-759,-1-8 1,1-2 758,3-4 0,0 0 0,-2-4 0,0 1 0,2 6 0,-1 2 0,7-10 0,3 29 0,-11 19 1971,15 22-1971,-11 2 0,15 9 0,-2 1 0,-3-7 0,-7-4 1695,-10-11-1695,-6 0 0,-5 4 0,-9 12 0,-4 8 0,-8 0 0,1-1 0,-3-11 0,0 0 0,-14-7 0,-3-8 0,8-6 0,-2-1 0,1-2 0,-3-2 0,-10-1 0,-4-1 0,-5 3 0,-2-3-1114,2-6 0,1-3 1114,1 2 0,2-2 0,14-4 0,4-5-321,6-3 1,3-3 320,7 0 0,4-2 0,-2-8 0,4 0 0,4 2 0,2 0 0,0-5 0,-1 0 0,1 5 0,0 1 0,1-1 0,1 2 0,-9-17 0,5 9 0,-5 20 0,-3 25 0,3 6 2149,-3 17-2149,5-17 720,1 3-720,-2-6 0,-7 9 0,-4 5 0,-7 7 0,-2 6 0,-4 1 0,3-1-337,10-16 0,0 1 337,-11 17 0,13-15 0,1 0 0,-7 12 0,0 9 0,10-5-116,4 6 116,8-6 0,10 5 0,1-5 0,1-13 0,1 0 0,4 21 0,-3-21 0,2-1 0,9 21 0,8-5-644,1-1 644,4-7 0,4-11 0,2-9 0,4-18 0,-20-5 0,1-4 0,-2-4 0,0-3 0,-1-5 0,-2-3-348,0-3 0,-3-3 348,-5 0 0,-3-2 0,-3-1 0,-2-2 0,0-5 0,-4-2-1095,-6 0 0,-4-1 1095,-4-6 0,-2 0 0,-3 3 0,-4 0 0,4 17 0,-2-1 0,0 2 0,-8-12 0,-1 1 0,1 3 0,0 0 0,1 4 0,1 0 0,6 8 0,3-1 0,2 2 0,5-1 0,8-18 0,18 3-279,4 19 1,4 3 278,5 3 0,4 4 0,10-2 0,3 4 0,1 5 0,2 2-198,-1 2 1,-1 1 197,-5 3 0,-3 3 2163,11 4-2163,-19 3 0,-20 11 0,-4 0 1228,3 10-1228,-4 0 1881,0 6-1881,-3 2 0,-5 0 0,-4-1 0,-4-7 0,-4-1 0,2-5 0,-9 0 0,0-5 0,-15 1 0,-2 3 0,-11-5 0,20-9 0,1 1 0,-1 0 0,-1 0-420,-7 1 0,2 1 420,6 1 0,1 0-88,-3 2 1,4 0 87,1 7 0,3 9 0,22-8 0,4 14 0,17-3 0,7 5 416,-3-22 0,3-3-416,-4-1 0,2 0 0,7-2 0,0-1 91,-6-1 1,-1-2-92,13 5 0,-13-3 0,-19-8 0,-4-1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1T13:58:53.48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16625 3980 24575,'7'-6'0,"2"1"0,-2-2 0,2 3 0,0-3 0,0 2 0,0-1 0,-3-1 0,3 2 0,1-2 0,0 2 0,7-3 0,-8 3 0,4-3 0,-4 4 0,0-1 0,0 1 0,10-6 0,-8 2 0,12-2 0,14-15 0,-1 6 0,-8 3 0,0 1 0,15-12 0,-4 8 0,-11 0 0,-5 5 0,-6 3 0,-3 0 0,2 3 0,-3-2 0,1 2 0,2-1 0,4-2 0,12-6 0,8-2 0,7-8 0,-21 15 0,1-1-328,0 1 0,1-1 328,2-1 0,1-1 0,-1 1 0,1 2 0,3-2 0,0 1 0,-3-3 0,1 2 0,5 5 0,1 0 0,-3-6 0,-1 1 0,4 4 0,1 2 0,-1-6 0,0 1 0,3 1 0,1 2 0,0-2 0,1 1-1204,5-1 1,2 1 1203,-1-1 0,1 1 0,3 1 0,0 1 0,0-2 0,1 0 0,-2 4 0,2 1 0,-17-2 0,1 0 0,0 1 0,0 2 0,0 1 0,0 0 0,2-2 0,-1-1 0,3 2 0,11 2 0,3 1 0,-3 0 0,-11 0 0,-1 0 0,1 1 0,7 1 0,1 2 0,-3 1 0,4 2 0,-4 1 0,-4 0 0,-1 1-307,0 1 1,-1 0 306,-6 0 0,0-1 0,-1-1 0,0 0 0,-7 3 0,0 0 0,27 6 0,-14 3 0,-2-1 0,0-4 0,9-1 1697,8-6-1697,-25-4 0,1 0 0,0-4 0,-1-1 0,1 1 0,0-1 0,0-2 0,-1 0 1298,25-1-1298,-2-3 0,-6 8 0,-1-3 0,1 4 0,0 0-717,6 0 717,2 0 0,-22 0 0,1 0 0,0 0 0,2 0 0,16 0 0,0 0 0,-14 0 0,0 0 0,13 2 0,0 1 322,-15 0 1,-2 0-323,4 0 0,0 0 0,0 2 0,0-1-707,1 0 1,-1-1 706,0 0 0,0 0 0,4-1 0,-1 0 0,-2-1 0,0-2 0,3 1 0,-1 0 0,-2 3 0,-2-1-469,-2-1 1,0-1 468,3 3 0,-1-1 0,-5 1 0,-1-1 0,-1-2 0,1 1 214,-1 3 0,0 1-214,18-4 0,5 4 0,-6-5 0,-1 0 0,-9-3 0,0 1 0,17 1 0,-17-3 0,0-1 0,9 4 0,1-7 0,0 3 0,-1-5 0,1 5 0,6-4 0,2 4 550,0-1-550,-25 1 0,-1 1 760,19 3-760,6-4 0,-8 1 0,7 3 0,-4-7 0,4 3-371,-7-1 371,8-2 0,-6 7 0,5-8 0,0 3 0,2 1 0,0 0 0,-25 3 0,-1 0 0,13 1-91,3-7 91,-20 7 847,-5-3-847,-7 2 58,-4 2 1,-4-2 0,-1 2 0</inkml:trace>
  <inkml:trace contextRef="#ctx0" brushRef="#br0" timeOffset="1658">23965 3164 24575,'28'-19'0,"-2"3"0,-2 6 0,1 6 0,7-7 0,-7 8 0,12-2 0,-10-1 0,25 5 0,-11-6 0,-8 1 0,1 1 0,-3 0 0,1-2-598,5-3 1,2 0 597,2 1 0,1 0 0,0-1 0,1-2 0,1-2 0,3 0 0,0 2 0,3 1 0,-2-1 0,-10 2 0,-3-1 0,3 1 0,13-2 0,2 1 0,-3 0 0,4-1 0,-2 0 0,-15 4 0,0 1 0,2-2 0,9-2 0,3 0 0,-2-1 0,-7 3 0,-2 1 0,1-1 0,8-1 0,1 1 0,-2-1 0,-9 2 0,-2 0 0,0 2-1314,17-1 1,0 0 1313,-15 1 0,2 0 0,-2 1 0,15 1 0,0 1 0,-16 1 0,-1 0 0,1 1 0,15 0 0,0 2-160,0 1 1,0 1 159,0 0 0,0 1 0,1 2 0,-1-1 0,0-1 0,0-1 0,-3 0 0,-1-1 0,4-1 0,-1-2-814,-6 1 0,1 0 814,5 1 0,0-2 0,-8-1 0,-1-1-148,2 3 1,-1-1 147,-5-1 0,-1-1 0,-6 1 0,-1 0 2094,22 1-2094,-8-3 0,-12 4 321,6-4-321,-7 0 1863,-7-1-1863,12-2 1565,-4 2-1565,7-4 221,-1 0-221,-14 5 0,-1 0 0,-11 4 0,3 0 0,-6 0 0,3 0 0,-6 4 0,-5 1 0,0 0 0,-4-1 0</inkml:trace>
  <inkml:trace contextRef="#ctx0" brushRef="#br0" timeOffset="3360">28484 2505 24575,'-16'2'0,"0"6"0,8 4 0,0 5 0,5 0 0,4-4 0,5 3 0,7-5 0,2 3 0,-2-3 0,-2 6 0,-9-2 0,-8 12 0,-4-8 0,-6 2 0,5-12 0,3-4 0,4-5 0</inkml:trace>
  <inkml:trace contextRef="#ctx0" brushRef="#br0" timeOffset="3507">28435 2468 8191,'9'-6'0,"4"0"5063,0 1-5063,11 3 704,1-2 1,-7 3-1,-4-2 1</inkml:trace>
  <inkml:trace contextRef="#ctx0" brushRef="#br0" timeOffset="3769">28626 2422 8240,'-5'17'0,"1"9"4642,-8 21-4642,6-20 0,2 1 0,6 26 0,3-16 0,20-13 2863,7-23-2863,3-12 1765,1-8-1765,-14-4 6586,-11 2-6586,-14 2 479,-9-2-479,-8-7 0,-10 0 0,6 2 0,1 9 0,14 11 0,5 3 0</inkml:trace>
  <inkml:trace contextRef="#ctx0" brushRef="#br0" timeOffset="4541">29113 2610 8191,'-5'9'0,"3"4"5063,5 0-5063,1 4 2818,0-3-2818,0-6 1719,5-11-1719,3-13 6784,3-16-6784,1-2 0,-3 2 0,-2 14 0,-7 14 0,3 17 0,-6 9 0,3 16 0,-2-11 0,-1 0 0,6-19 0,-2-6 0,10-13 0,10-16 0,2-10 0,2-5 0,-11 15 0,-7 20 0,-7 21 0,-1 5 0,-1 4 0,-1-9 0,5-3 0,-1-9 0,8-6 0,20-26 0,-19 18 0,14-15 0</inkml:trace>
  <inkml:trace contextRef="#ctx0" brushRef="#br0" timeOffset="4621">29470 2532 24575,'5'18'0,"-3"2"0,-3-14 0,-1 2 0</inkml:trace>
  <inkml:trace contextRef="#ctx0" brushRef="#br0" timeOffset="4736">29509 2386 8191,'0'-34'0,"4"11"0,-3 16 0,3 7 0</inkml:trace>
  <inkml:trace contextRef="#ctx0" brushRef="#br0" timeOffset="4910">29554 2322 24575,'11'31'0,"2"8"0,-12 7 0,3 9 0,-4 0 0,0-15 0,2-13 0,9-29 0,-6 3 0,6-12 0</inkml:trace>
  <inkml:trace contextRef="#ctx0" brushRef="#br0" timeOffset="5085">29810 2109 8191,'-15'53'0,"7"-26"0,3 1 2531,4 6 1,2 0-2532,1-2 0,1-1 0,1 24 2818,4-17-2818,-2-18 0,-3-11 0,-1-5 0</inkml:trace>
  <inkml:trace contextRef="#ctx0" brushRef="#br0" timeOffset="5316">29935 2444 24575,'1'15'0,"1"-4"0,-4-7 0</inkml:trace>
  <inkml:trace contextRef="#ctx0" brushRef="#br0" timeOffset="5768">29952 2335 8263,'6'16'0,"-4"-10"5071,10 17-5071,-8-14 2808,3-6-2808,1-7 1709,5-3-1709,-2-3 6724,11 7-6724,-10 5 0,8 7 0,-12 4 0,-1 1 0,-4-2 0,3-7 0,-3-5 0,14-17 0,1-8 0,8-7 0,-7 11 0,0 24 0,-10 13 0,4 9 0,-6-5 0,2-9 0,-3-14 0,-2 3 0,-1-8 0</inkml:trace>
  <inkml:trace contextRef="#ctx0" brushRef="#br0" timeOffset="8809">16558 3895 24575,'9'17'0,"7"13"0,2 17 0,-8-19 0,0 0 0,-2 3 0,-1 0 0,2 15 0,-2-14 0,-6-30 0,0-25 0,-9-25 0,4 17 0,-2 0 0,-2-3 0,-1 0 0,-6-16 0,2 20 0,9 45 0,11 27 0,-3-11 0,3-1 0,9 12 0,2-11 0,-7-26 0,5-18 0,-6-15 0,-2-13 0,-12-5 0,-6 6 0,-2 11 0,1 28 0,12 22 0,9 19 0,-2-14 0,4-6 0</inkml:trace>
  <inkml:trace contextRef="#ctx0" brushRef="#br0" timeOffset="9896">17985 3220 8191,'5'23'0,"0"7"2531,1 5 1,-1 4-2532,1-3 0,-1 0 0,-2-4 0,0-1 2818,4 10-2818,6-48 0,-4-22 0,-2 2 0,0-3 0,-4-1 0,-2 0 0,-3 0 0,0 1 1719,-3-18-1719,-10 44 0,9 31 0,3 5 0,2 5 0,5-1 0,2-2 0,7 14 6784,1-17-6784,3-33 0,-4-13 0,3-13 0,-12-11 0,-1 6 0,-11-6 0,4 29 0,5 25 0,2 27 0,2-8 0,0-7 0</inkml:trace>
  <inkml:trace contextRef="#ctx0" brushRef="#br0" timeOffset="11099">19494 3056 8191,'1'-7'0,"-2"12"5063,5 7-5063,-4 13 2818,-3 7-2818,-1-7 1719,4-11-1719,1-14 6784,16-25-6784,2-15 0,-6 10 0,0-2 0,6-18 0,-16 34 0,-12 47 0,-1 0 0,-1 3 0,2 4 0,1 0 0,2-9 0,1-3 0,1 12 0,20-38 0,1-17 0,11-26 0,-18 17 0,-1-1 0,4-15 0,-8 7 0,-4 28 0,-9 19 0,0 20 0,-4 1 0,7-5 0,2-9 0,7-14 0,-3-1 0,3-4 0</inkml:trace>
  <inkml:trace contextRef="#ctx0" brushRef="#br0" timeOffset="12210">21085 3153 24575,'-2'21'0,"-5"14"0,-2-2 0,-1 4 0,1-1 0,1-2 0,2-5 0,2-3 0,3 1 0,14-35 0,4-28 0,-5 6 0,0-2 0,-3 1 0,-2-1 0,-1 0 0,-1 2 0,2-10 0,-9 22 0,0 32 0,-10 22 0,6-9 0,1 1 0,-5 20 0,5-9 0,5-23 0,0-9 0</inkml:trace>
  <inkml:trace contextRef="#ctx0" brushRef="#br0" timeOffset="13288">22356 3171 8191,'6'-4'0,"-1"5"5063,2 6-5063,-1 13 0,-2 18 0,-1 17 0,-5-26 0,0-1 0,1 18 2818,9-44-2818,0-27 0,1 0 0,0-5 859,-4-7 1,-4 5-860,-5 17 6784,-2 6-6784,-8 56 0,9-14 0,1-3 0,8-20 0,7-27 0,-1-4 0,1-28 0,-7 26 0,-4 5 0,-4 36 0,3 25 0,-4 2 0,1 0 0,2 4 0,0-18 0,-1 0 0</inkml:trace>
  <inkml:trace contextRef="#ctx0" brushRef="#br0" timeOffset="19360">23811 3087 24575,'-8'30'0,"0"6"0,4 11 0,-1 1 0,-5-1 0,5-19 0,12-24 0,8-23 0,8-24 0,-10 16 0,-2-1 0,0 0 0,-2 1 0,2-9 0,-3 18 0,-8 35 0,-4 20 0,2 11 0,-6 5 0,7-13 0,2-23 0,8-26 0,2-24 0,3-20 0,-12 11 0,-1 7 0,-8 34 0,0 15 0</inkml:trace>
  <inkml:trace contextRef="#ctx0" brushRef="#br0" timeOffset="20187">25378 2796 8191,'-4'6'0,"1"1"5063,-2 12-5063,-3 3 2818,-1 10-2818,-4-7 1719,8-5-1719,2-15 6784,11-23-6784,9-12 0,-7 1 0,1-2 0,12-19 0,-11 7 0,-8 35 0,-14 42 0,5-7 0,-1 2 0,-5 6 0,2 0 0,5 20 0,-2-20 0,14-20 0,3-14 0,7-18 0,-7 10 0,1-9 0</inkml:trace>
  <inkml:trace contextRef="#ctx0" brushRef="#br0" timeOffset="20947">26412 2682 8191,'3'3'0,"-5"9"5063,-3 20-5063,-3 2 2818,0-2-2818,4-12 1719,6-16-1719,7-22 0,9-12 0,-5 5 0,-1-3 0,8-20 6784,-3 8-6784,-20 38 0,-5 20 0,-6 22 0,1-1 0,11-18 0,6-6 0,0-11 0,4-4 0</inkml:trace>
  <inkml:trace contextRef="#ctx0" brushRef="#br0" timeOffset="22033">27709 2529 8191,'6'-7'0,"1"2"5063,0 5-5063,-3 3 2818,-2 16-2818,-6 9 1719,-1 19-1719,-4-16 0,1 0 0,0 13 6784,-4-4-6784,16-35 0,2-10 0,3-15 0,4-5 0,-8 0 0,2 23 0,-14 12 0,6 22 0,-9-7 0,7-5 0,0-12 0,1-4 0</inkml:trace>
  <inkml:trace contextRef="#ctx0" brushRef="#br0" timeOffset="24476">16789 4521 24575,'5'12'0,"1"2"0,17 12 0,-1 2 0,12 0 0,-4-6 0,-5-12 0,5-9 0,-11-5 0,10-17 0,-5-16 0,-6 10 0,0-5 0,1-8 0,2-3 0,4-1 0,1-1-905,-2-3 0,0 2 905,0 13 0,0 3 0,8-11 0,7 36 0,-9 21 0,11 13 0,-8 13 0,-6-7 0,-8-3 0,-9-12 0,-1-19 1810,7-26-1810,2-10 0,-2 10 0,1 1 0,8-6 0,1 14 0,-9 17 0,-4 7 0,3 3 0,-6-2 0,6-3 0,-2-7 0,6-11 0,8-18 0,4-3 0,-15 9 0,1 0 0,1 2 0,0-1 0,10-20 0,-3 9 0,-7 8 0,-13 12 0,1 2 0,-6 3 0,3 11 0,1-2 0,3 10 0,1-6 0,0-1 0,-1-3 0,1-5 0,-4-2 0,-1-2 0,-6-3 0,1-2 0,-1 5 0,2 1 0</inkml:trace>
  <inkml:trace contextRef="#ctx0" brushRef="#br0" timeOffset="47367">22806 5692 24575,'-11'-4'0,"1"-5"0,-5-7 0,7-2 0,-6-2 0,9 6 0,-3-2 0,2 2 0,-2 1 0,-2-10 0,4 8 0,-9-30 0,11 16 0,-3-23 0,7 18 0,4-11 0,1 5 0,7 0 0,2-5 0,8 5 0,2-7 0,4 0 0,-1 5 0,1 0 0,0 5 0,4-1 0,-4 7 0,-8 12 0,2 0 0,10-8-404,-8 10 1,0 0 403,-2 0 0,1 0 0,3 2 0,1 0 0,-2-1 0,0 2 0,2 1 0,0 2 0,19-4-5,-6 6 5,5 5 0,-11 4 0,4 3 0,-13 1 0,-1 2 0,0 1 0,-9 0 807,8 3-807,-14-1 5,4 1-5,-4-1 0,0 0 0,-2 0 0,2 4 0,-1 1 0,0 3 0,-1-3 0,-4 2 0,-3-6 0,-3 2 0,-3-5 0,-1 2 0,-6-1 0,-1 2 0,-12 9 0,7-6 0,-7 6 0,0-1 0,-3 3 0,-12 7 0,-2 0 0,1 0 0,0 0 0,5 0 0,2-6 0,4 3 0,-2-3 0,5 9 0,-2-4 0,2 9 0,10-14 0,-4 17 0,7-12 0,5 5 0,3-2 0,7-5 0,5 1 0,3 4 0,6-5 0,0 0 0,2-4 0,2-1 0,6-5 0,5 1 0,2-1 0,8-2 0,1 1 0,6 7-756,1-5 756,-20-6 0,-1-1 0,23 0 0,-20-4 0,1-1 0,25-3 0,-25 2 0,1-1 0,0-4 0,0-1 0,23 2 0,-7-7 0,-9 0 0,-12 0 0,-3-5 0,-9 5 0,5-8 0,-10 5 0,7-8 756,-13 9-756,2-3 0,-5 4 0,0-10 0,0 4 0,0-30 0,0 23 0,-2-16 0,-2 21 0,1-7 0,-2 5 0,1-11 0,0-2 0,1-1 0,6-6 0,2 7 0,2 7 0,-1 1 0,0 7 0,2 0 0,0-13 0,7-4 0,3-9 0,-2-2 0,2 15 0,-9-7 0,2 19 0,-4-6 0,6 0 0,-3 5 0,15-9 0,0 5 0,10 0 0,-1 2 0,-2 8 0,7 5 0,1 1 0,6 5 0,1-2 0,-7 4 0,-2 0 0,-6 4 0,-10-3 0,-3 4 0,-12 0 0,3 5 0,-5 0 0,0 6 0,-1-6 0,-3 6 0,1 12 0,-2-7 0,-4 16 0,-1-5 0,-7 2 0,2 11 0,-6-5 0,1 6 0,1 1 0,-4 0 0,4-1 0,-1 7-829,1-4 829,9-20 0,0 1-294,0 19 294,0 4 0,5-7 0,4 1 0,0-14 0,3-2 0,1-14 0,4-3 817,-1-5-817,1-4 306,7-5-306,-4-2 0,9-1 0,-7-3 0,0 0 0,-3 1 0,-2-2 0,-3 0 0,3-12 0,8-16 0,-8 6 0,1-4 0,1-5 0,0-2 0,2-2 0,0-1 0,-4 4 0,-1 2 0,0 6 0,-1 0 0,4-22 0,-9 7-675,-1-1 675,-4-6 0,0-2 0,2 24 0,1 0 0,1-4 0,0 1 0,5-9 0,4-2 0,-4 28 0,2 0 0,12-9 0,7 1 0,12-7 0,-16 17 0,1 1 0,22-6 0,-23 9 0,1 3 675,19 7-675,1 2 0,-19 4 0,-2 2 0,10 4 0,2 0 0,-21 0 0,0-2 0,-4 1 0,1 4 0,-6-1 0,1 11 0,-6 1 0,-2 0 0,-5 6 0,-7-6 0,-1 7 0,-9 6 0,-2 2 0,-1 7 0,-3 0 0,7-1-704,-7 1 704,17-21 0,0 1-246,-13 21 246,13-21 0,0-1 0,-8 21 0,3 0 0,2-1 0,7-6 0,2-1 0,8-7 0,4-1 0,2-5 695,4-3-695,-4-9 255,7 5-255,-3-10 0,2 4 0,0-10 0,-2-3 0,10-4 0,-6-5 0,12-3 0,-2-7 0,13-10 0,-18 10 0,1-3 0,-1-1 0,1-1-372,0-3 1,-1 1 371,10-13 0,-8 10 0,-12 13 0,-4 9 0,-6 3 0,1 2 0</inkml:trace>
  <inkml:trace contextRef="#ctx0" brushRef="#br0" timeOffset="51367">22595 5471 8191,'9'12'0,"5"-6"5063,18 5-5063,0-11 2818,0 4-2818,-11-4 1719,-2 0-1719,-21 0 6784,-4 0-6784,-11 0 0,-7 0 0,-1-4 0,-7 7 0,7-6 0,5 9 0,15-2 0,9-1 0,10 1 0,3-4 0,-4-2 0,-8 2 0,-17-5 0,-4 5 0,-8-5 0,10 2 0,9 0 0,2 1 0,7 2 0</inkml:trace>
  <inkml:trace contextRef="#ctx0" brushRef="#br0" timeOffset="52489">22965 4767 8191,'-7'-9'0,"2"18"5063,3 11-5063,2 20 0,0 13 2818,0-5-2818,3-8 1719,-3-9-1719,8-29 6784,-7-18-6784,4-17 0,-5-14 0,0 7 0,0 8 0,0 20 0,0 20 0,3 7 0,-3 5 0,7-12 0,1-9 0,-2 0 0,2-4 0</inkml:trace>
  <inkml:trace contextRef="#ctx0" brushRef="#br0" timeOffset="53320">23503 4724 24575,'23'-14'0,"1"-5"0,5-5 0,-10 8 0,2-4 0,-22 25 0,-6 7 0,-11 10 0,-9 7 0,8-11 0,0-1 0,10-12 0,8-5 0,5-6 0,8-4 0,5-2 0,-4 4 0,-12 7 0,-15 13 0,-15 8 0,1 1 0,5-7 0,19-9 0,8-8 0,2 3 0,2-3 0</inkml:trace>
  <inkml:trace contextRef="#ctx0" brushRef="#br0" timeOffset="54099">23195 5075 24575,'5'13'0,"4"-2"0,9 8 0,0-9 0,2 4 0,-7-11 0,-9-8 0,-6-1 0,-11-8 0,-1 4 0,-3-1 0,3 0 0,8 9 0,13 10 0,14 11 0,10 7 0,4-4 0,-11-5 0,-5-10 0,-14-5 0,-1-2 0</inkml:trace>
  <inkml:trace contextRef="#ctx0" brushRef="#br0" timeOffset="54785">23391 5608 24575,'1'30'0,"-2"6"0,-8 4 0,-3 0 0,3-8 0,-1-12 0,12-19 0,17-34 0,0-11 0,-6 16 0,0 1 0,-1-8 0,-11 27 0,-12 47 0,-3 0 0,4-9 0,5-6 0,10-18 0,-2-2 0,9-21 0</inkml:trace>
  <inkml:trace contextRef="#ctx0" brushRef="#br0" timeOffset="57633">22810 6672 24575,'0'0'0</inkml:trace>
  <inkml:trace contextRef="#ctx0" brushRef="#br0" timeOffset="60794">22813 6682 8191,'-9'-2'0,"0"2"5063,4 5-5063,1 5 2818,4 3-2818,2 0 1719,2-6-1719,3 1 6784,0-9-6784,0 0 0,-7-8 0,2-4 0,-9 3 0,2-2 0,-4 5 0,0 4 0,0 4 0,2 9 0,2-2 0,5 8 0,3-6 0,4 0 0,3-8 0,0-5 0,1-4 0,-4-6 0,-5 3 0,-3-2 0,-4 5 0,-4 0 0,-1 12 0,2-1 0,5 9 0,3-4 0,7-4 0,0-1 0,1-8 0,8-8 0,-7 1 0,2-8 0,-12 5 0,-3 5 0,-4 1 0,1 12 0,-2 1 0,4 8 0,-2-3 0,12 1 0,2-9 0,3 0 0,-3-5 0</inkml:trace>
  <inkml:trace contextRef="#ctx0" brushRef="#br0" timeOffset="61750">22944 6223 24575,'-15'5'0,"2"5"0,-1 2 0,5 5 0,3 0 0,3 0 0,5-3 0,6-6 0,-2-8 0,2-9 0,-6 0 0,-6-2 0,-1 6 0,-4 3 0,-1 10 0,7 1 0,13 4 0,4-9 0,10-10 0,-15-9 0,-1 1 0,-12 2 0,-1 5 0,-4 4 0,0 4 0,-1 9 0,5-2 0,0 4 0,9-5 0,1-4 0,2-6 0,-6-8 0,1 5 0,-5-1 0</inkml:trace>
  <inkml:trace contextRef="#ctx0" brushRef="#br0" timeOffset="62346">23229 6161 10102,'-6'-1'0,"-1"2"5084,-3 5-5084,3 1 2516,1 2-2516,7-2 1464,2-3-1464,16-9 5409,-7-1-5409,6-9 0,-16 1 0,-8 5 0,-13 4 0,-6 13 0,-3 8 0,6 2 0,12 2 0,20-11 0,10-8 0,12-7 0,-12-6 0,-13 5 0,-15 5 0,-9 3 0,3 6 0,4 0 0,5 2 0,11 1 0,-4-4 0,5-1 0</inkml:trace>
  <inkml:trace contextRef="#ctx0" brushRef="#br0" timeOffset="63000">23194 6337 8191,'-13'2'0,"3"1"5063,0 4-5063,3 0 2818,2 5-2818,3-2 1719,1 3-1719,5-8 6784,3-3-6784,0-7 0,-11-5 0,-4 4 0,-7 0 0,1 14 0,7 0 0,-1 5 0,8-4 0,6-2 0,5-5 0,3-4 0,-4-6 0,-5-4 0,-7 6 0,-3-2 0,-5 10 0,1 1 0,2 3 0,3 1 0,4 2 0,4-4 0,3-1 0,-2-4 0,-1 0 0</inkml:trace>
  <inkml:trace contextRef="#ctx0" brushRef="#br0" timeOffset="63760">23199 6641 8191,'1'3'0,"-2"1"5063,15 3-5063,-6-5 2818,6-10-2818,-5 0 1719,-1-8-1719,-14-1 6784,-12 7-6784,-5 2 0,-2 16 0,14 4 0,5 1 0,6 3 0,4-8 0,8-2 0,8-12 0,-5-2 0,5-8 0,-15 6 0,-7-1 0,-4 6 0,-7 5 0,4 2 0,6 8 0,2-2 0,18 4 0,-11-7 0,8-2 0</inkml:trace>
  <inkml:trace contextRef="#ctx0" brushRef="#br0" timeOffset="71370">22669 5534 8191,'7'-8'0,"0"2"5063,-4-6-5063,-3 3 2818,-1-4-2818,-8-7 1719,4-5-1719,-16-10 0,2-4 2991,5 15 0,-1-1-2991,-1 0 0,-2 0 0,-3-4 0,-1 1 0,0 4 0,-3 1 0,0-1 0,-2 1 0,-1 1 0,-2 1 0,-1 2 0,-2 1 0,1 1 0,-1 2 0,2 1 0,1 3 0,-10-6 0,9 3 0,17 0 0,5-8 0,4-3 0,8-7 802,5 0-802,2 10 0,5 5 0,-1 12 0,9 2 0,-4 8 0,11 4 0,-4 5 0,8 7 0,-8-6 0,9 11 0,-16-3 0,7 13 0,-12 11 0,-7-20 0,0 1 0,-2 27 0,0-9 0,-5-7 0,0-14 0,0-2 0,2-9 0,0-1 0,5-5 0,3-3 0,10-1 0,6-7 0,-1-3 0,-1-2 0,-10-5 0,-3 5 0,-5-5 0,-4 4 0,-5-4 0,-1-7 0,-12-8 0,-3-11 0,0 14 0,-2-1 0,4 4 0,-1 0 0,-5-4 0,1 2 0,-4-4 0,5 1 0,16 10 0,5 0 0,11-3 0,-1 2 0,10 3 0,-6 7 0,3 8 0,0 5 0,0 4 0,-3 2 0,0 2 0,-4 1 0,-2-1 0,-2 3 0,-8 4 0,-3 12 0,-7 2 0,-1 4 0,-8-4 0,-6 1 0,0-3 0,-9 3 0,9-3 0,0 3 0,6-1 0,8-2 0,9 6 0,12-8 0,10 4 0,9-17 0,1-6 0,11-15 0,1-11 0,2-13 0,-10-3 0,-8 3 0,-16-2 0,-3 5 0,-14-20 0,-7-4 0,3 16 0,-1-2-743,-1 4 1,-1-1 742,1 1 0,0 1 0,-9-17 0,4 15 0,16 2 0,2 11 0,18-14 0,7 5 0,10-5 0,2 6 0,-1 6 0,-9 12 0,-1 4 1485,-13 10-1485,1 2 0,-6 6 0,1 0 0,-1 4 0,-3 0 0,-3 1 0,-3-1 0,-4 6 0,-7 4 0,-3 1 0,1-6 0,-1-3 0,9-9 0,0 6 0,6 11 0,-1 6 0,3 7 0,5-8 0,0-14 0,9-7 0,6-12 0,5-5 0,10-11 0,-12-1 0,-3-4 0,-14 5 0,-5 3 0,-7-2 0,-8-1 0,-10-6 0,-12-3 0,0 4 0,8 5 0,18 2 0,28 7 0,13-9 0,15 7 0,-6-3 0,-8 8 0,-12 1 0,-9 8 0,-7 1 0,-2 8 0,-4 0 0,-2 4 0,-4 0 0,-3 7 0,-10 2 0,5-1 0,-5-1 0,7 0 0,4 1 0,-1 0 0,7-1 0,1-7 0,7-6 0,1 2 0,8-10 0,0 0 0,19-12 0,-12 1 0,12-8 0,-18 2 0,-5 0 0,-4-4 0,-10 1 0,-7-3 0,-3 5 0,-6 0 0,4 10 0,8 10 0,15 4 0,5-3 0,20-6 0,-6-12 0,3-7 0,-7 5 0,-5 0 0,-4 10 0,2 4 0,-1 1 0,0-1 0,-6-4 0,-1-3 0,-2-2 0,-1 4 0,-1 1 0</inkml:trace>
  <inkml:trace contextRef="#ctx0" brushRef="#br0" timeOffset="79000">22917 4934 24575,'-14'2'0,"-9"2"0,8 4 0,-15 4 0,11-1 0,-5 3 0,10 0 0,1-3 0,1 5 0,-5 6 0,0 11 0,-6 9 0,9-5 0,1 0 0,2-10 0,1 0 0,-2 7 0,1-1 0,-2 5 0,8-6 0,-1-7 0,6-1 0,-3-10 0,5-2 0,2-7 0,3-15 0,0-1 0,1-20 0,-5 0 0,6-16 0,-4-8 0,2 24 0,1 1 0,-1-1 0,2 0 0,2 3 0,2 1 0,-2 0 0,2 1 0,13-10 0,6 0 0,-10 17 0,1 3 0,-7 10 0,-6 6 0,6 6 0,-10 1 0,1-1 0,-7-2 0</inkml:trace>
  <inkml:trace contextRef="#ctx0" brushRef="#br0" timeOffset="80676">22537 5488 8191,'6'-5'0,"1"-1"5063,0-1-5063,-1-2 2818,1 0-2818,-4-1 1719,3 1-1719,-6 0 6784,2-10-6784,-2 8 0,-2-12 0,-1 13 0,-3-6 0,-7-19 0,1 6 0,-8-17 0,-1 8 0,-6 6 0,-2-8 0,-7 10 0,5 4 0,-6-1 0,11 12 0,4-3 0,8 4 0,6 1 0,0-5 0,5 1 0,0 4 0,6-3 0,2 2 0,2-3 0,2 3 0,0-2 0,0 8 0,1-4 0,-1 9 0,0-1 0,0 4 0,3 2 0,2 4 0,3 3 0,0 2 0,-3 0 0,2 0 0,-5 2 0,-2-2 0,-7 5 0,-5-3 0,-4 11 0,1-5 0,-2 11 0,5-5 0,2 0 0,7-1 0,2-7 0,3-3 0,2-3 0,1-2 0,9-1 0,-4 0 0,1-2 0,-9 1 0,-2 4 0,-5-1 0,-3-4 0,-4-6 0,-4-11 0,-1-2 0,4-5 0,-1 5 0,7-3 0,3 8 0,6-6 0,-1 9 0,6-3 0,-2 3 0,3-1 0,0 0 0,-4 3 0,3 6 0,-6 0 0,6 0 0,-5-9 0,2-1 0,-3-5 0,-3 5 0,2 2 0,-2-1 0,5 3 0,-6 0 0,2 1 0</inkml:trace>
  <inkml:trace contextRef="#ctx0" brushRef="#br0" timeOffset="82818">22564 5504 24575,'-16'13'0,"2"-3"0,-3 6 0,5-6 0,3-3 0,0 2 0,-1-3 0,20-1 0,3-8 0,39-8 0,-2-8-419,-13 8 1,0 0 418,7-5 0,-4 5 0,-39 11 0,-7 6 0,-11 6 0,3-4 0,2-3 0,7-3 0,1-2 0</inkml:trace>
  <inkml:trace contextRef="#ctx0" brushRef="#br0" timeOffset="83613">22742 6739 8191,'-2'-7'0,"3"4"0,-5-1 0</inkml:trace>
  <inkml:trace contextRef="#ctx0" brushRef="#br0" timeOffset="84018">22937 6309 8191,'-9'0'0</inkml:trace>
  <inkml:trace contextRef="#ctx0" brushRef="#br0" timeOffset="84467">23205 6186 24575,'0'0'0</inkml:trace>
  <inkml:trace contextRef="#ctx0" brushRef="#br0" timeOffset="84776">23127 6400 10086,'-4'5'0</inkml:trace>
  <inkml:trace contextRef="#ctx0" brushRef="#br0" timeOffset="85066">23188 6660 8191,'-5'-5'0,"1"1"0</inkml:trace>
  <inkml:trace contextRef="#ctx0" brushRef="#br0" timeOffset="123268">16323 3877 8191,'-9'5'0,"18"-7"5063,7-9-5063,9-1 0,4-3 0,1-8 0,2-3 0,5 0 0,-1 0 663,-4-2 0,-3 1-663,-5 7 0,-4 1 0,-1 0 0,-8 8 0</inkml:trace>
  <inkml:trace contextRef="#ctx0" brushRef="#br0" timeOffset="142089">16893 3717 24575,'14'38'0,"-6"-10"0,8 18 0,-12-14 0,3 0 0,-6-7 0,2-5 0,-3-7 0,-5-16 0,0-9 0,-8-13 0,-1-20 0,0 3 0,5 15 0,0 1 0,1-4 0,3 35 0,9 25 0,0-3 0,2 1 0,8 25 0,-5-13 0,3-8 0,-8-12 0,-1-11 0,-3-5 0</inkml:trace>
  <inkml:trace contextRef="#ctx0" brushRef="#br0" timeOffset="146518">16718 3626 24575,'-9'-2'0,"0"0"0,0 4 0,-4-2 0,-7 2 0,-5 5 0,-7 2 0,-13 14 0,3 0 0,19-7 0,1 1 0,-6 3 0,13 2 0,14-17 0,4-1 0,16-11 0,10-7 0,17-10-676,-19 9 0,1 0 676,3-3 0,1 0-209,0 2 0,-2 0 209,-6-1 0,-2 0 0,16-4 0,-33 11 0,-7 11 0,-22 10 0,-4 8 1323,-4-2-1323,8 1 111,4-5 1,15-8 0,1-2 0</inkml:trace>
  <inkml:trace contextRef="#ctx0" brushRef="#br0" timeOffset="183010">11551 6281 24575,'-15'10'0,"35"-4"0,13-1 0,10 0 0,2 0 0,-1-1 0,2 1 0,6 0-1520,-5 0 0,5 1 1,4 1-1,2 0 1,1-1-1,-2 0 1520,-8-1 0,1-1 0,0 0 0,0 0 0,1 0 0,-1 0 0,1 0 0,1 0 0,-1 0 0,0 0 0,0 0 0,2 0 0,2 0 0,2-1 0,-9-1 0,3 0 0,3 0 0,2 0 0,0 0 0,0 0 0,-2-1 0,-1 0 0,-4 1 0,-3-1 0,-5-1 0,13 1 0,-9-1 0,-1 0 0,5 1 0,3 0 0,1 0 0,-1 0 0,1 0 0,-1 0 0,0 0 0</inkml:trace>
  <inkml:trace contextRef="#ctx0" brushRef="#br0" timeOffset="184173">20782 7713 8191,'12'6'0,"17"1"1638,3-4 0,10-1-1638,-2 0 0,7 0 0,5 0 0,1 0 0,-3 0 0,-3 0 0,-1-1 0,0 1 0,2-1 0,3 1-188,-2 0 1,4-1 0,1 2-1,2-1 1,0 0 0,-2 0-1,-2-1 188,0 1 0,-1-1 0,-1 1 0,0-1 0,0 0 0,0 0-5,1-1 0,1 1 1,1-1-1,-2-1 0,-3 1 1,-3 0-1,15 0 1,-6-1-1,-2 0 0,-10-1 1,0 0-1,1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1T13:03:31.7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8905 14866 8191,'2'-5'0,"17"-24"1573,-5 6 1,2-4-1574,14-15 0,3-4 0,-7 9 0,2-3 0,0 0 0,-2 4 0,2-1 0,0-1 0,1-1-208,-2 3 0,0-1 1,1 0-1,0-1 0,1-1 208,2-2 0,0-1 0,0 0 0,3-2 0,1-3 0,-7 11 0,2-1 0,1-2 0,1 0 0,0-2 0,1 0 0,0 0 0,0 0 0,-1 0 0,0-2 0,0 0 0,0-1 0,0 1 0,0-1 0,1 0 0,-1 0 0,0 0 0,1 0 0,-2 4 0,-1 0 0,1 1 0,0-1 0,0 0 0,0 1 0,0-1 0,0 0 0,0 0 0,0-1 0,0-1 0,0-1 0,1 0 0,0-2 0,-1 1 0,0 1 0,-1 1 0,-1 1 0,-1 2 0,-1 3 0,8-11 0,-3 4 0,-1 2 0,0 0 0,1-1 0,-2 3 0,0-1 0,0 0 0,0 0 0,-1 3 0,-2 3 719,12-12 1,-2 5 0,-5 5-720,-3 1 0,-4 5 0,3 2 0,-8 8 0,-16 16 0</inkml:trace>
  <inkml:trace contextRef="#ctx0" brushRef="#br0" timeOffset="426">10702 12114 8191,'3'-10'0,"12"-7"3586,30-14-3586,-7 7 0,5-2 0,-7 4 0,4-1 0,1-1 0,-6 3 0,2-2 0,0 0 0,1 1 0,5-1 0,1 0 0,1 0 0,-2 0 18,-1-1 0,0 1 0,-1 0 1,0 2-19,9-3 0,-1 2 0,-3 3 0,7-1 0,-7 6 2131,3 7-2131,-28 41 0,-29 21 0,0-14 0,-2 2 1729,-4 7 0,-2 0-1729,-1 0 0,-1-1 0,1 0 0,-1 0 0,3 2 0,1-4 0,-4 6 0,7-6 0</inkml:trace>
  <inkml:trace contextRef="#ctx0" brushRef="#br0" timeOffset="5463">12747 8440 8191,'-23'-24'0,"2"6"5063,0 1-5063,4 8 2818,0 3-2818,-7 4 1719,6 4-1719,-6 4 0,-8 16 0,0 10 3392,8-2 0,0 5-3392,3 6 0,3 4 0,5-6 0,1 2 0,1 1-956,3 3 0,1 2 1,3-2 955,3-2 0,2-1 0,3-2 0,9 14 0,7-7-473,8-14 1,7-9 472,6-11 0,5-10 0,7-8 0,1-10 0,-17 0 0,0-4 0,-1-2 0,3-4 0,-2-3 0,-1-1-793,-5 0 0,-2-1 0,-2-2 793,-3-1 0,-1-1 0,-4-1 0,2-15 0,-7-1 0,-7 14 0,-3-1 0,-3 0 0,-4 0 0,-3 0 0,-3 0 0,-3-5 0,-3-1 0,-2 2 0,-4 1 0,-2 1 0,-2 2 0,-2 0 0,-2 2 0,-1 3 0,-11-4 0,-1 7-516,-1 10 1,0 10 515,4 14 0,0 9 0,-2 10 0,2 8 0,9-2 0,2 5 0,1 2 0,-4 8 0,2 3 0,1 2 0,7-11 0,1 0 0,0 2 0,2 0-379,0 4 0,1 2 1,1-1-1,2 1 379,3-4 0,2 0 0,2 0 0,1-1 0,1 13 0,1 0 0,7-2-393,5-8 1,5-1-1,6-5 393,5-4 0,5-4 0,5-7 240,7-9 0,4-7 1,3-5-241,-5-3 0,3-5 0,-1-1 0,-4-1 0,13-4 0,-5-2 0,-6-4 0,1 0 0</inkml:trace>
  <inkml:trace contextRef="#ctx0" brushRef="#br0" timeOffset="19428">15277 15240 8191,'-32'-16'0,"-13"-2"4177,-3 4-4177,15 5 0,-2 2 0,0 4 0,0 1 0,-3-1 0,0 1 0,3 1 0,0 2 0,-3 1 0,1 1 0,5 1 0,1 2 0,0 2 0,1 3 0,0 5 0,3 5 0,4 6 0,4 5 0,-3 15 0,5 7 0,6-6 0,4 2 0,1 4 319,0-7 1,1 2 0,0 2 0,2-1-320,1 3 0,1 1 0,2 0 0,-1-1-82,1-2 0,-1 0 0,1-2 0,4-2 82,5 7 0,4-2 0,3-4 0,0-12 0,3-3 0,3-4 1707,19 3 1,6-11-1708,4-11 0,2-9 0,0-7 0,0-6 0,-16-2 0,1-2 0,-2-3 0,-4-1 0,-1-2 0,-1-2 0,2-2 0,-1-2 0,-2-2 0,-3-3 0,-3-2 0,-1 0 0,-1 1 0,-2 0 0,-2-2 0,-3-1 0,-2-2 0,-4 1-370,-3-15 0,-6 0 370,-6 0 0,-6-1 0,-1 17 0,-3-1 0,-4-1 0,-2 3 0,-5-3 0,-1 2 0,1 2 0,-4-1 0,1 2 0,-3 1 0,-8-6 0,-3 1 0,2 7 0,2 10 0,1 7 0,1 8 0,1 5 1501,-13 15-1501,22 4 0,5 7 0,4 11 0,5 5-364,4-6 1,0 1-1,3 3 364,3 9 0,5 3 0,1 1 0,1-9 0,0 1 0,3 0 0,3 0-69,4 0 0,4 0 1,0-1-1,-1-3 1,1 15-1,0-6 0,6-14 1,0-1-1</inkml:trace>
  <inkml:trace contextRef="#ctx0" brushRef="#br0" timeOffset="99952">21346 16068 24575,'0'-22'0,"2"4"0,1 2 0,2 2 0,1-3 0,-1 0 0,2-7 0,5-7 0,-2-16 0,-5 17 0,-1-2 0,1-5 0,0-2-1139,-5-3 1,1-1 1138,4-8 0,0-2 0,-4 0 0,0-2 0,2 11 0,1-1 0,0-1-1208,-3 1 0,-1-1 0,0-1 1208,2-4 0,0-2 0,0-1 0,0-1 0,-1 0 0,1-1 0,0 13 0,0-1 0,-1 1 0,2-1-868,-1-1 0,2-1 0,-1 1 0,0 0 868,1 1 0,-1 0 0,0 1 0,0-1 0,2-11 0,-1-1 0,0 1 0,-1 0 0,-1 0 0,0 1 0,0 1 0,0 0 0,-1-1-289,0-1 1,-2 0 0,1-1 288,2 13 0,-1 0 0,1-1 0,-1 1 0,0 1 0,-1 0 0,0 1 0,1-1 0,0-2 0,1 1 0,-1 0 0,0 0 0,0-11 0,-1 1 0,-1 0 0,0 0 0,-1 1 0,0-1-299,0 3 0,0 0 0,-1-1 299,-1 1 0,0-1 0,-1 1 0,1 2 0,0-1 0,0 2 0,-2-1 0,-1 0 0,2 1 0,0-1 0,1 0 0,-1 1 610,-3 3 1,0 0-1,0 1-610,2-2 0,0-1 0,-1 2 0,0 3 0,-1 0 0,-1 2 559,0 2 1,-1 1 0,0 1-560,-4-18 0,-1 1 0,-4 8 0,-2 2-18,2 2 1,-2 1 17,0 6 0,-1 1 1090,0-1 1,1 2-1091,3 5 0,0 1 0,1-3 0,-1 1 0,1 2 0,0 1 195,3 1 0,-1-1-195,-2 2 0,0 0 0,-11-20 0,-4 9 0,-1 1 0,1 5 0,-1 5 0,2-3 0,-8 7 0,3-4 0,-9 8 0,-2 1 0,21 8 0,-2 0 624,-6 0 1,-1 0-625,1 1 0,-1 2 0,-6 1 0,-1 2 0,-4 4 0,0 2-435,-3 1 0,-1 2 435,14 0 0,1 2 0,-1 0 0,1 0 0,-1-1 0,1 3 0,1 2 0,1 2 0,-1 0 0,0 1 0,0 1 0,1 1 0,3 2 0,0 1 0,1 0 0,-1 2 0,0 0 0,1 0 0,2 1 0,2 1 0,-1 0 0,0 1 0,1 1 0,-1 0 0,2 0 0,0 0 0,0 1 0,2 0 0,-1 1 0,2 0 0,-2 4 0,1 0 0,0 1 0,2-1 0,-1 1 0,2 1 0,-2 4 0,0 2 0,0 0 0,0 1 0,0 1 0,0 2-786,6-10 1,0 2-1,1 0 1,0 1 785,-1 0 0,1 1 0,-1 0 0,2 1 0,0 3 0,2 1 0,-1 1 0,2-1 0,-1-1 0,1-1 0,1 1 0,0 0 0,0 0 0,1 2 0,0-1 0,1-1 0,1 0 0,1-1 0,1 0 0,-1 0 0,0 2 0,0 0 0,0 0 0,1 0 0,1 2 0,2-1 0,-1 2 0,1-1 0,-1 3 0,0 1 0,1 0 0,0 0 0,2 0 0,0 0 0,1 0 0,0 1 0,0 0 0,1 1 0,1-1 0,0 0-1009,2-2 0,0-1 0,1 0 0,0 0 1009,1-1 0,0 1 0,0 0 0,2-1 0,1 0 0,2-2 0,1 1 0,-1 0-474,-2 0 1,1 0-1,0 0 1,1 0 473,2 2 0,1-1 0,1 1 0,-1 0 0,-3 0 0,0 0 0,0 0 0,2 0 0,1 1 0,2-1 0,0 0 0,0 0 0,-3-1 0,-1-1 0,1 0 0,2-1 0,2-3 0,2 0 0,0-2 0,0 0 0,-3 0 0,-1-1 0,1-1 0,2-1-225,7 9 0,3-3 1,0 0 224,-1-1 0,0-1 0,2 0 0,-1-4 0,2 0 0,1-1 159,-1-3 1,2 0-1,0-2-159,-2-1 0,1-2 0,1-1 0,-1 0 0,2-2 0,0-1 927,0-5 0,2-2 0,0 0-927,1-1 0,1-1 0,0-2 0,-1-2 0,0-2 0,0-2 1074,16 3 0,-2-2-1074,-2-1 0,-2-3 0,-5-3 0,-1-2 0,0 2 0,-1-2 0,-6-4 0,0-1 1575,-1 3 1,0-1-1576,20-8 0,0 8 3199,-1-12-3199,-5 2 0,-23-1 0,-1-4 233,17-13-233,-18 7 0,-1-1 0,18-16 0,-20 15 0,0-1 0,0 3 0,-2-1 0,-3-3 0,1-1 0,3 1 0,1-1 0,0-6 0,-1-2 108,0 2 0,0 0-108,1-8 0,-1-2 0,-1-2 0,-2-2 0,-1-2 0,-1-1 0,-3 13 0,-2-1 0,1 0 0,-2 0 0,0 0 0,-1-1 0,2-1 0,-1 0 0,0-1-1187,0-3 1,0-1 0,0-1 1186,1-1 0,-1-1 0,0-1 0,-1-4 0,0 0 0,-1-1 0,-1-1 0,0 0 0,-2-1 0,-2 1 0,-1 0 0,-1-1 0,-1 13 0,1 0 0,-1-1 0,-1 1 0,1 1 0,-2 0 0,1 0 0,0 0 0,0-1 0,0 0 0,-1-1 0,1 2 0,-3-12 0,-1 1 0,1 0 0,2 2 0,0 0 0,-2 2 0,-1 6 0,-1 1 0,1 4 0,2 0 0,2 5 0,-8-7 0</inkml:trace>
  <inkml:trace contextRef="#ctx0" brushRef="#br0" timeOffset="102102">26205 14295 8191,'-8'-17'0,"1"0"4639,-5-7-4639,-5-3 0,-6-8 0,-11-9 0,-3 9 0,12 12 0,-3 1 855,-2 6 0,-2 0-855,-6-3 0,-2 0 0,-8 4 0,-2 1 0,13 4 0,-1 0 0,-2 1-184,-6 1 0,-2 2 1,0 1 183,-3-2 0,1 1 0,-2 1 0,9 2 0,0 1 0,-1 0 0,1 1 0,1 1 0,0-1 0,0 1 0,0 1 0,-2 2 0,-2 0 0,1 0 0,1 1 0,1 1 0,2-1 0,-1 1 0,0 1 0,-1 1 0,-1 1 0,1 0 0,0 0 0,-10 3 0,0-1 0,0 2 0,12-2 0,-1 1 0,1 1 0,0-1 0,-12 2 0,-1-1 0,2 2 0,0 2 0,1 1 0,1-1 0,1-1 0,1-1 0,2 1 0,4 0 0,2 2 0,1-1 1004,2 2 1,1 0 0,1-1-1005,-13 7 0,3 0 146,4 4 0,2 0-146,2-3 0,2 0 0,5-1 0,1 1 155,2 0 1,1 1-156,3-3 0,0 1 0,0 2 0,-1 1 0,1-4 0,-1 1 0,1-1 0,0-1 1683,1-3 1,0 1-1684,0 2 0,-1 1 0,0 0 0,-1 1 576,-5 0 1,-1 1-577,0 2 0,-1-1 0,1-1 0,0 0 0,0-1 0,2 1 0,1-2 0,1 0 12,1-2 0,-1-1-12,-3 4 0,0-1 0,0 1 0,-1 1 0,-2 2 0,-1 0 0,-1 3 0,1 1-482,1 2 0,2 1 482,0 3 0,3 1 0,1-2 0,2 1 0,-1 12 0,2 0 0,6-17 0,0-1 0,-1 10 0,3-1-308,5 6 308,-3 7 0,12 2 0,1-22 0,0 2 0,0 2 0,1 2 0,4-2 0,3 1 0,-1-1 0,1 9 0,2 0-215,5 7 0,2-3 215,-3-14 0,3-4 0,3-2 0,1-1 0,1 0 0,0-1 0,7 3 0,3-1 0,4-1 0,2 0 0,2 3 0,3-1 0,-11-12 0,1-1 0,1-1 0,3 1 0,1 1 0,2-3-1093,2 0 0,1-2 0,1 0 1093,5 2 0,2 1 0,0-2 0,2-1 0,0-1 0,1 0 0,-2 0 0,1 0 0,1-1 0,-12-3 0,1-1 0,0-1 0,0 0 0,11 2 0,-1 0 0,1-1 0,-8-3 0,1 0 0,0 0 0,-1 0 0,-2 0 0,0 0 0,-1-1 0,2 0 0,5 0 0,0 0 0,1-1 0,-1-1 0,-1 1 0,0-1 0,1-1 0,0 1-625,4-2 0,0 0 1,1 0-1,-1 0 625,-2-2 0,0 1 0,-1-1 0,0-1 0,1-1 0,-1-1 0,1 0 0,3 0-675,-2 1 1,3 0-1,1 1 1,-1-1-1,-2-1 675,1-1 0,-2-1 0,0 0 0,2 1 0,-1 0 0,3 2 0,0-1 0,-1 0 0,-3-1-340,-2-2 0,-2 1 0,-1-2 1,0 1 339,-2-1 0,0-1 0,-1 0 0,0 0-30,-1-1 0,0 0 0,-1 0 1,-1-2 29,10-4 0,-2-2 0,0-1 0,-1 0 0,-1-2 0,-1 1 0,-2 0 0,-1 0 0,-1-1 630,-3 0 1,-1-1-1,0 1-630,-5 2 0,0 0 0,-1 1 0,8-7 0,-3 0 0,-4 2 0,-2-1 1886,-2-1 0,-1-1-1886,-2 3 0,-1-1 0,0-10 0,-2-1 1431,-1 6 1,-3-1-1432,0-6 0,-1-2 0,-3 5 0,-1-2 0,0-5 0,-1-1 0,-1 3 0,0 0 0,-1-2 0,-1-1 0,-2 1 0,-1-1 0,0 0 0,0 0 0,-4-2 0,-2-4 0,-4 0 0,-2-5 0,-1 2 0,1 11 0,0 1 0,-3-1 0,-4-14 0,-3-1 0,0 2 0,0 11 0,0 2 0,-2 1 0,-1-2 0,-2 0 0,-1 0 159,-4-3 0,-1 0 0,0-1-159,1 0 0,1-2 0,-2 1 0,4 9 0,-1 1 0,-1-1 0,1 1 0,-5-12 0,-1 1 0,0 1 0,5 10 0,0 1 0,-1 0 0,-1 1 0,1 0 0,-2 0 0,0 1 0,0 1 0,0-1 0,-1 1 0,0 0 0,-1 2 0,-11-9 0,-1 3 0,-1 0 0,-1 1 0,0 2 0,-1 1 0,0 5 0,-2 2 0,0 2 0,-2 0 0,-1 1 0,-1 3 0,-1 4 0,-1 1 0,-1 4 0,-2 4 0,-1 2 0,5 2 0,2-1 0,4 3 0,7 6 0,0-1 0</inkml:trace>
  <inkml:trace contextRef="#ctx0" brushRef="#br0" timeOffset="106360">20873 14634 8191,'-26'-2'0,"6"3"5063,8 11-5063,11 8 2818,10 18-2818,11-2 0,12 2 0,-2-15 1719,5-14-1719,-4-13 6784,-2-12-6784,-5-8 0,-12 2 0,-5-8 0,-7 11 0,-2-1 0,6 13 0,-1 4 0,6 1 0,-3-3 0,-3-4 0,-6 6 0,-2 7 0,-4 20 0,1 16 0,3 9 0,4-3 0,1-18 0,8-12 0,-3-12 0,2-8 0,-1-1 0,-3-8 0,-4-1 0,-1 1 0,-6 2 0,0 14 0,1 5 0,-3 15 0,9-7 0,0 3 0,10-22 0,-1-3 0,4-24 0,-6 3 0,-2 3 0,-4 10 0</inkml:trace>
  <inkml:trace contextRef="#ctx0" brushRef="#br0" timeOffset="106694">20980 14758 8191,'-13'-3'0,"2"-5"4094,-2-17-4094,9-3 0,2-4 0,-3-13 0,1-3 0,3 8 0,1-1 0,-1-1 347,-2-2 1,-1 1 0,0 0-348,1-13 0,0 4 889,0 12 1,-1 4-890,-3-9 0,6 28 0,-1 10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1T13:04:36.6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21791 14203 24575,'-14'-5'0,"-3"-2"0,-1 9 0,-13 5 0,0 12 0,0 8 0,7-3 0,2 4 0,-8 15 0,6 5 0,17-3 0,9 1-1661,3 4 0,8 0 1661,10-1 0,7-3 0,-7-15 0,3-3 0,3-3 0,3-7 0,3-4 0,1-3 0,5-3 0,1-3 0,-3-2 0,-3-3 0,-3-3 0,-2-2 0,-1-1 0</inkml:trace>
  <inkml:trace contextRef="#ctx0" brushRef="#br0" timeOffset="283">22200 14667 8191,'-34'0'0,"0"0"0,2 0 0,1 0 5063,-17 0-5063,26-5 0,44-1 0,11-5 0,8-1 714,-6 4 1,1-1 0,3 0-715,11-3 0,3-1 0,2 0-613,-9 4 0,2-1 0,1 0 0,2 0 613,-5 1 0,1 0 0,2-1 0,0 1 0,1 0 0,-4 3 0,1-1 0,1 1 0,1 0 0,-1 1 0,1-1 0,2 0 0,1 0 0,0 0 0,1 0 0,-2 1 0,1 1 0,-2 0 0,0 1 0,0 0 0,-1 1 0,0 0 0,-1 2 0,5 1 0,-1 0 0,0 2 0,-2 0 0,-1 0 0,2 0 0,-1 0 0,-2 1 0,-1 2-371,5 3 0,-1 2 0,-5-1 371,3 0 0,-5-2 68,-13-2 1,-6-1 0,-3 0 0,-18-5-1</inkml:trace>
  <inkml:trace contextRef="#ctx0" brushRef="#br0" timeOffset="529">23941 14209 8191,'-2'13'0,"5"-4"5063,17-1-5063,25 2 0,5 10 1409,-18-6 0,0 3-1409,-5 2 0,-3 3 0,7 22 662,-19-17 0,-5 1-662,-11 21 0,-4-19 0,-5 1 0,-7-1 0,-4-1 776,-11 9 0,0-2 1,14-15-1,1-2 1,-2 0-1,1 0 1</inkml:trace>
  <inkml:trace contextRef="#ctx0" brushRef="#br0" timeOffset="47760">20122 13051 8191,'-38'-36'0,"1"1"0,-3 1 0,-1 4 2420,-1 7 0,-2 5-2420,-6 5 0,-5 9 0,15 9 0,-4 4 0,0 4 0,2 1-353,-7 4 0,2 2 0,-2 5 353,10-4 0,-1 3 0,-1 1 0,2 2 0,3 1-221,0 3 0,3 3 0,2 0 0,0 3 221,3-1 0,0 1 0,0 1 0,1 2 0,1 1 0,0 1 0,1 2 0,1 0 0,0 2 0,1 1 0,2-3 0,1 2 0,0 1 0,1 0 0,0 1 0,1-1 0,2 0 0,-1 0 0,2 0 0,0 0 0,1 1 0,2 0-171,1 0 0,1 1 0,1 1 0,2-1 0,0 0 0,2-1 171,0 4 0,2 1 0,1-2 0,2 0 0,4-1 0,1-4 0,4-1 0,1 0 0,2-2 0,3-1 14,3 5 0,4-1 0,2-3 1,4-2-15,3-5 0,4-2 0,3-2 0,2-4 0,2-1 0,4-3 0,1-3 0,2-2 0,2-2 0,2-3 0,1-2 0,1-2 0,-10-3 0,0-2 0,1-1 0,0-2 0,0-1 0,0-2 0,1-1 0,0-2 0,0-1 0,-2-2 43,9-4 0,-2-2 0,0-3 0,-2-3-43,-2-2 0,-1-2 0,-1-3 0,-3-3 0,0-4 0,-3-2 0,-1-3 0,-4-2 0,-3-2 0,-3-2 0,-2-2 0,0-1 0,-6 8 0,0-2 0,0-1 0,-3 0 0,-2-1 32,-3-1 0,-1 0 0,-3-2 1,-1 0-1,-1 0-32,-2-2 0,0 0 0,-2 0 0,-2-1 0,-2 1 0,-2-1 0,-2 1 0,-2-1 0,-2 1 0,-1-1 0,-3-2 0,-2-1 0,-1 1 0,-2 0 0,-2 1-263,-1 0 1,-2 0-1,-2 1 1,-1 1 0,-1 0 262,-1 0 0,-1 0 0,-1 1 0,-1 1 0,-1 3 0,0 4 0,0 1 0,-2 2 0,-1 3 0,0 1 75,-7-1 1,-3 4-1,1 2 1,5 3-1,-10-4 1,4 7-1,8 15 1,0 1-1</inkml:trace>
  <inkml:trace contextRef="#ctx0" brushRef="#br0" timeOffset="48953">26485 13130 8191,'-30'-35'0,"-1"0"0,0-1 0,1 4 0,-1 2 0,0-1 753,-1 2 0,-1 0 1,0 3-754,0 5 0,-1 3 0,0 1 0,0-1 0,0 2 0,-1 3 0,-2 4 0,-1 3 0,1 3 0,-18 2 0,2 7 0,16 0 0,1 4 0,1 4 0,-1 7 0,2 6 0,1 3 0,0 8 0,2 5 0,1 4 0,4-1 0,1 2 0,1 4 0,2 1-174,4-3 1,2 2 0,1 2 0,1 0 0,1 1 173,1-6 0,0 0 0,2 1 0,-1 0 0,3 0 0,0 0 0,1 1 0,2-1 0,0 1 0,2 0 0,1-1 0,2 0 0,2 4 0,3 0 0,1 0 0,2-2 0,2-1 0,1-5 0,1 0 0,2-1 0,3-2 0,4-3 300,9 4 0,5-3 1,4-2-1,1-3-300,-5-7 0,2-1 0,1-2 0,1-1 0,1-3 0,2-1 0,2-2 0,1-2 0,1-2 0,-1 1 60,2-1 1,0-1 0,0-1 0,1 0 0,-2-1-61,-1-1 0,-1-1 0,0 0 0,-1-2 0,1-1 0,7-2 0,0-2 0,-1-2 0,0-1-345,-2-1 0,0-1 0,-2-2 0,0-4 345,-4-2 0,-1-3 0,0-2 0,-2-4 0,1-2 0,0-4 0,-2-2 0,-2-2 100,-2-3 1,-3-2 0,-1-1 0,-1-4-101,1-5 0,-1-3 0,-2-3 0,-2 0 0,-5 8 0,-1-2 0,-2 0 0,-1-1 0,-1-1 0,0-2 0,-1 0 0,-2-1 0,-1 0 0,-1 0-286,-2-2 0,-1 0 1,-1-1-1,-2 1 0,-3 0 286,-1 1 0,-2 0 0,-2 0 0,-2 0 0,-1 0 201,-1 0 1,-2 0 0,-1 0 0,-1 1 0,-2 0-202,-2 1 0,-2 0 0,0 1 0,-3 0 0,0 1 0,-2 1 0,-1 1 0,-1 0 0,-2 2 0,-1 1 55,-1 2 1,-2 2 0,-1 1 0,-1 3 0,-3 2-56,-1 5 0,-3 3 0,-1 1 0,2 3 0,2 1 0,-3-4 0,3 2 0,1 6 0,-15 8 0,1 0 0</inkml:trace>
  <inkml:trace contextRef="#ctx0" brushRef="#br0" timeOffset="64376">16413 2827 24575,'-14'5'0,"9"-7"0,23-9 0,4-2 0,5-2 0,10-4 0,5-4 0,-1 1 0,-4 2 0,0 1 0,1-1-306,9-7 1,3 0-1,-4 0 306,-12 7 0,-3 0 0,-2 1 0,7-4 0,-4 1 0,-7 4 0,-3 3 0,-3 1 0,-12 9 0</inkml:trace>
  <inkml:trace contextRef="#ctx0" brushRef="#br0" timeOffset="64611">16934 2323 8191,'-25'-2'0,"36"9"5063,29-8-5063,-3 3 0,4-1 0,4-4 0,1 0 842,-3-1 0,-2 2-842,-1 4 0,-3 1 1869,18 5-1869,-22 6 6296,-22 9-6296,-17 9 0,-13 4 0,8-11 0,-1-9 0</inkml:trace>
  <inkml:trace contextRef="#ctx0" brushRef="#br0" timeOffset="65660">17880 2143 8191,'-6'-1'0,"15"15"5063,13 23-5063,0 4 0,2 3 0,-2-10 0,0-1 1409,-1 6 0,-1-6-1409,7-12 1719,-3-23-1719,5-25 0,-12 5 0,-1-3 0,6-9 0,-2-4 0,-1-4 0,-3-1 2555,2-3 0,-1 1-2555,-3 8 0,-2 2 0,0-14 0,-4 27 0,-8 18 0</inkml:trace>
  <inkml:trace contextRef="#ctx0" brushRef="#br0" timeOffset="65937">18317 2146 24575,'20'-21'0,"5"-4"0,-7 4 0,-1-1 0,17-17 0,-13 4 0,-13 13 0,-16 10 0,-6 10 0,-6 11 0,-3 17 0,5 17 0,4 5 0,22 1 0,10-20 0,25-12 0,5-27 0,-14 6 0,-7-9 0</inkml:trace>
  <inkml:trace contextRef="#ctx0" brushRef="#br0" timeOffset="66490">18924 1849 8191,'-6'17'0,"3"0"5063,0 6-5063,6-4 2818,5 0-2818,4-16 1719,14-19-1719,2-9 0,-9 3 0,1 0 6784,18-13-6784,-14 5 0,-4 25 0,-18 10 0,1 12 0,-1 0 0,3-5 0,6-4 0,16-15 0,13-8 0,-14 2 0,2 0 0,0 2 0,-1 1 0,13-5 0,-13 15 0,-15 22 0,-2 8 0,-9 17 0,-2 6 0,0-14 0,-1 2-271,-2 3 0,-1 5 0,-3-3 271,-5 5 0,-3-1-1139,3-10 1,-1 0 0,-2 1 1138,-3-2 0,-2 0 0,0-2 0,1-1 0,-1 0 0,1-3-197,-6 7 1,2-6 196,-8 4 0,17-35 0,11-45 0,8 11 0,5-3-1480,8-14 0,8 0 1480,-1 16 0,6 2 0,2 1 0,6 0 0,3 3 0,1 1 0,4 0 0,1 2 0,1 2 0,1 2 0,2 2 0,-1 1 0,2 0 0,1 1 0,-6 2 0,-2 2 0,-4 3 0,-4 2 0,0 0 0</inkml:trace>
  <inkml:trace contextRef="#ctx0" brushRef="#br0" timeOffset="67528">20656 1705 8191,'-24'-24'0,"6"6"5063,-7 0-5063,9 12 2818,-20 7-2818,-2 30 0,14-2 0,1 5 0,1 9 0,4 2 0,3-1 0,6-2 859,6-7 1,6-5-860,21 0 0,20-39 0,-11-11 0,0-8 2055,-9 2 1,0-3 0,0-1-2056,1-6 0,0-2 0,-2 0-858,-3 0 1,-1-1 0,-2 0 857,-3 3 0,-2 0 0,-2 0 0,1-13 0,-5 0-663,-5 3 0,-2 1 663,-1 8 0,-1 3 0,-11-12 0,4 46 0,-4 45 0,10-8 0,2 4 0,1 9 0,3 0 0,3-6 0,4-2-124,3-1 0,3-5 124,3-11 0,3-5 1962,30 2-1962,4-20 0,-23-13 0,-1-4 733,-7 0 1,-1-1-734,11-15 0,-21-2 0,-14 8 907,-4 3-907,-3 5 427,-1 14-427,0 6 0,-1 7 0,4 17 0,1-7 0,7 7 0,6-16 0,4-9 0,11-7 0,9-12 0,8-6 0,0 1 0,-1 7 0,-18 12 0,-1 8 0,-10 8 0,-1-5 0,1 2 0,-1-6 0,-4-1 0,-1-1 0</inkml:trace>
  <inkml:trace contextRef="#ctx0" brushRef="#br0" timeOffset="67660">21313 1430 8191,'0'-13'0,"14"-3"5017,-3 5-5017,22-10 706,-14 8 0,0-1 0,-12 9 0</inkml:trace>
  <inkml:trace contextRef="#ctx0" brushRef="#br0" timeOffset="67834">21405 1143 8191,'-9'-5'0,"-3"15"5063,6 21-5063,-1-5 0,2 3 0,3 8 0,3 2 784,-2 1 1,2-2-785,0-2 0,3-2 0,4-5 0,2-2 0,14 10 0,-8-17 0,1-8 0</inkml:trace>
  <inkml:trace contextRef="#ctx0" brushRef="#br0" timeOffset="68089">21658 1420 8191,'-10'-11'0,"0"5"5063,-3 9-5063,-5 17 2818,5-7-2818,0 9 1719,15-15-1719,6-3 6784,19-10-6784,13-1 0,-10 2 0,2 1-278,-1 5 1,0 2 277,-1 3 0,-2 3 0,14 14 0,-15-3 0,-7-6 0,10-8 0,10-8 0,-13 1 0,1-4 0</inkml:trace>
  <inkml:trace contextRef="#ctx0" brushRef="#br0" timeOffset="68859">22333 1112 8191,'-17'2'0,"-6"6"5063,9 0-5063,0 4 2818,14 1-2818,8-2 1719,18 2-1719,14-3 0,-13-2 0,0-1 0,15 5 6784,-8 6-6784,-27-4 0,-10 10 0,-14 3 0,-4 2 0,-5 1 0,11-13 0,21-17 0,25-19 0,-6 2 0,3-3 0,4-1 0,1-1 0,-2-2 0,-1-1 0,-5 2 0,-3 0 0,9-21 0,-14 6 0,-15 16 0,-6 12 0,-7 21 0,1 12 0,7 9 0,9-7 0,19 0 0,6-16 0,22-10 0,-25-3 0,-1-3 0,7-4 0,-7 2 0</inkml:trace>
  <inkml:trace contextRef="#ctx0" brushRef="#br0" timeOffset="69001">22962 1032 8191,'3'-5'0,"9"-5"5053,26-8-5053,-10 4 0,1-2 0,-2 0 0,-1 0 563,0-1 1,-2 0 0,-5 2 0,-8 4 0</inkml:trace>
  <inkml:trace contextRef="#ctx0" brushRef="#br0" timeOffset="69168">23163 798 8191,'-12'10'0,"1"4"5063,13 12-5063,-4 14 0,8 0 0,2 2 0,-3 13 1409,2-17 0,0-3-1409,0-10 0,-3-9 0,-2-9 0</inkml:trace>
  <inkml:trace contextRef="#ctx0" brushRef="#br0" timeOffset="70034">20332 2632 8191,'-17'3'0,"-1"-2"5063,5-2-5063,-4 4 2818,1 9-2818,-5 6 1719,-5 12-1719,7-7 6784,3-1-6784,21-3 0,3-10 0,19 6 0,5-3 0,-5-2 0,-2 4 0,-17 6 0,-10 2 0,-6 10 0,-10 6 0,-3-8 0,2-3 0,4-13 0,7-14 0,4-13 0,2 6 0,2-7 0</inkml:trace>
  <inkml:trace contextRef="#ctx0" brushRef="#br0" timeOffset="70472">20407 2664 24575,'0'9'0,"11"13"0,3 13 0,-2-8 0,0 3 0,0 7 0,-2 3 0,-1 5 0,-1 1-2344,-1 3 1,-2 2 2343,-2 2 0,-1 0 0,1-3 0,-1-1 0,-3-8 0,-1-4 0,6 13 1429,-8-42-1429,0-35 0,3-7 0,0-7-56,-1-11 1,0-4 55,0 8 0,0-3 0,0-1-990,1 9 0,1-1 1,0 0-1,0 0 990,-1 1 0,0 0 0,1 1 0,1 1 0,4-8 0,0 3 0,1 3 852,0-1 1,2 8-853,11 1 0,-3 42 0,-1 16 0,1 14 0,-2 16 758,-13-5-758,3-1 0,-13-15 4701,3-14-4701,-4-10 164,1-8-164,-1-8 0,5 4 0,0-4 0</inkml:trace>
  <inkml:trace contextRef="#ctx0" brushRef="#br0" timeOffset="70770">20576 2618 8191,'14'3'0,"2"-3"4618,17-14-4618,-7 2 0,3-2 0,10-8 0,2-1 0,-1 0 0,0-1 0,-8 0 0,-3 1 0,3-5 2872,-21 6-2872,-16 13 1773,-5 4-1773,0 3 6617,-6 17-6617,1 18 0,2 8 504,6 6-504,14-12 0,14-15 0,14-12 0,11-20 0,-18 5 0,-1-7 0</inkml:trace>
  <inkml:trace contextRef="#ctx0" brushRef="#br0" timeOffset="71093">21328 2254 8191,'-25'6'0,"13"-2"5063,-14 13-5063,16 3 2818,-1 5-2818,3 7 1719,7-6-1719,9-5 6784,11-12-6784,13-13 0,4-10 0,-12-3 0,1-2 0,-2 1 0,-1-1 0,2-4 0,-2 1 0,13-6 0,-13 9 0,-13 21 0,-3 5 0,-5 10 0,2-3 0,-3-2 0,4-11 0,-3 2 0,3-7 0</inkml:trace>
  <inkml:trace contextRef="#ctx0" brushRef="#br0" timeOffset="71226">21567 1882 8191,'-6'-3'0,"5"9"0,-2-4 0,6 5 0</inkml:trace>
  <inkml:trace contextRef="#ctx0" brushRef="#br0" timeOffset="71460">21892 1811 8191,'-25'0'0,"4"2"5063,5 4-5063,0 8 0,-7 14 0,-1 22 821,11-17 1,1 3-822,3 3 0,1 0 673,3 0 0,3-1-673,6 17 6017,10-20-6017,2-19 0,-2-13 0,-6-4 0,-4-1 0</inkml:trace>
  <inkml:trace contextRef="#ctx0" brushRef="#br0" timeOffset="71701">21754 2172 8191,'-14'-6'0,"13"-2"5063,20-1-5063,29-16 0,-14 9 0,2-2 1409,4-2 0,0 0-1409,2 4 0,-1 4 0,-12 4 0,-2 3 1719,16 9-1719,-28 16 6784,-10 11-6784,-5 9 0,0-10 0,0-4 0,4-23 0,-3 0 0,3-5 0</inkml:trace>
  <inkml:trace contextRef="#ctx0" brushRef="#br0" timeOffset="71792">22179 1973 24575,'0'0'0</inkml:trace>
  <inkml:trace contextRef="#ctx0" brushRef="#br0" timeOffset="71993">22280 1967 8191,'0'9'0,"-1"4"5063,-4 0-5063,2 1 2818,-2 2-2818,7-3 1719,-2 1-1719,23-2 6784,5-15-6784,25-8 0,-20-5 0,-3-1 0,7-1 0,-2-3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1T13:06:39.6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4025 10899 24575,'3'15'0,"0"0"0,4 16 0,-3 6 0,1 6 0,0 1 0,0 4-1678,1-3 1,0 3-1,0 1 1678,-1-2 0,-1 0 0,1 1 0,1 5 0,0 0 0,0 1 0,-3-11 0,0 0 0,0 1 0,0 0 0,1 1 0,-1 1 0,1-1 0,-2 0 0,1-1 0,-2 0 0,1-1 0,-1 1-644,1-1 0,0 0 0,-1 0 1,0 0 643,0 13 0,-2-1 0,1 0 0,0-12 0,0 0 0,0 1 0,0-1 0,0 1 0,0-1 0,0 1 0,0-1 0,1 1 0,1 0 0,0-1 0,-1 1 0,-1-1 0,0 1 0,0-1 0,1 0 0,3 12 0,0 1 0,0-1 0,-3-2 0,-1 0 0,0 0 0,2 0 0,0-1 0,0 1 0,-2-1 0,0 1 0,0 0 0,0 0 0,0 0 0,0 0 0,0 2 0,0 1 0,0-1 0,-1 1 0,1-1 0,1 0 0,0-1 0,1-1 0,0 0 0,-1-1 0,-1 1 0,1-1 0,0-3 0,2-1 0,-2 0-180,0 0 1,-2-1-1,1 1 180,0-5 0,0 0 0,0 0 0,0 0 0,1 0 0,-2-1-536,0-3 0,-1-2 0,0 1 536,1 0 0,1 0 0,0-1 0,-3 16 0,0 0 0,1-15 0,0 0 0,1-1 0,1 17 0,-1 0 0,-3-16 0,0-1 0,1 1 0,2 15 0,1 0 660,-5 0 1,-1 0-661,3-15 0,1 0 0,0-1 1377,0 16 0,-2 2-1377,-3-3 0,-1 4 0,1-4 0,6-14 0,0-2 0,0 1 0,-6 15 0,-1 1 0,2-5 0,3-9 0,1-5 0,-1-2 0,0-3 646,-1 1-646,4-16 2316,0 2-2316,4-10 1777,5-1-1777,11-6 941,-2-1-941,13 2 0,-6-4 0,20-1 0,3-5 0,-15 5 0,2 0 0,3-1 0,0 1 0,7-1 0,2 0-1247,2 3 1,1 0 1246,3 0 0,0 1 0,0 1 0,1 2 0,-17-1 0,1 0 0,-1 0 0,1-1 0,0-1 0,1-1 0,3 0 0,1-2 0,0 1 0,2 0 0,0-1 0,1 0-1065,2-1 0,0 0 0,0 0 1065,-1 1 0,1 1 0,2 1 0,-1 0 0,4 1 0,1 0 0,0 2-382,-1 0 0,1 2 1,-1 0-1,0-1 382,-1 0 0,0-1 0,-1 0 0,-1 2 0,-1 1 0,-1 2 0,-1-1 0,-4 0-849,13-1 1,-4 1 848,-15-1 0,1 1 0,0 1 0,15 0 0,0 1 0,0 1 0,0-2 0,0-2 0,0 1 0,-3 1 0,0 0 0,-13-2 0,0-1 0,0 0 0,14 1 0,-1 0 0,-12 0 0,0 1 0,-1 0 0,13-1 0,0 0 0,2 3 0,0 0 0,-5-3 0,-1 0 661,3 2 0,0 0-661,0-1 0,0-1 0,0 0 0,1 0 145,-12 0 1,0-1-1,-1-1-145,16-3 0,2-2 0,-14 3 0,3-1 0,1 0 0,-2 1 0,5-2 0,-2 1 0,2 0 0,-3 0 0,2 1 0,1-1 0,-3 2 0,4-1 0,-2 1 0,0 1 0,-4 0 0,0 1 0,0 0 0,0-1 0,0-1 0,-1 0 0,-3 2 0,-2 0 0,1 0 0,0-2 0,0-1 0,-1 2 194,11 1 1,-3 1-195,-2-1 0,-3 1 997,-11 3 1,-3 1-998,7 4 0,-19-3 0,-12-4 0</inkml:trace>
  <inkml:trace contextRef="#ctx0" brushRef="#br0" timeOffset="1799">5627 17213 8191,'-14'-10'0,"-2"0"5063,6 7-5063,-21 9 2818,9 15-2818,-8 0 1719,14 5-1719,10-12 6784,5-2-6784,9-4 0,10-4 0,8 2 0,12 3 0,-2 10 0,1 8 0,-10 4 0,-13 10 0,-7-1 0,-11 7-517,0-18 1,-3 1 516,-2-1 0,-2-1-211,-1 3 1,-1-1 210,-15 13 0,9-19 0,0-16 0,9-23 0,-2-12 1010,11-13-1010,6-7 0,14 1-1231,-5 19 1,3-1 1230,3-4 0,2 0-571,3-1 0,0-1 571,-4 2 0,-2 0 0,-2 7 0,-4 2 0,-8-1 0,-5 14 0,-8 31 0,5 9 0,3 17 2716,6-14-2716,13-7 0,10-25 0,20-24 665,-21 5 1,1-3-666,7-4 0,0-1 0,-7 7 0,0 1 0,0 3 0,-3 4 0,2 4 0,-5 18 0,-18 8 0,3 13 0,-8 7 0,0-16 0,3-3 0,11-33 0,1-14 0,8-16 0,-4-4 0,-4 14 0,2 24 0,-11 19 0,6 29 0,-4-6 0,5-3 0,10-11 0,5-26 0,13-11 0,-20 0 0,-1-3 0,3-2 0,-1-1 0,4-19 0,-3 3 0,-21 18 0,-6 12 0,-9 28 0,-6 26 0,15-13 0,2 1 0,-2 3 0,4 0 0,9-5 0,5-3 0,22 9 0,-8-27 0,1-5 0,7-1 0,-2-8 0</inkml:trace>
  <inkml:trace contextRef="#ctx0" brushRef="#br0" timeOffset="2232">6976 17232 8191,'-9'9'0,"4"3"5063,1 8-5063,0 6 2818,3 5-2818,-7 8 1719,-1 1-1719,0-7 6784,0-6-6784,7-26 0,6-20 0,7-27 0,-5 8 0,2-6 0,0 2 0,3-4 0,1 0 0,-3 6 0,-1-2 0,0 7 0,8-4 0,-4 26 0,-2 19 0,3 19 0,8 15 0,-10-8 0,0 4-859,2 2 1,0 2 858,-3 2 0,-2 0-145,0-6 1,-1-2 144,-1 19 0,-4-24 0,-10-12 0,-4-15 0,3 0 0,1-4 0</inkml:trace>
  <inkml:trace contextRef="#ctx0" brushRef="#br0" timeOffset="2368">7022 17436 8191,'13'-2'0,"8"-6"2252,7-3 0,3-2-2252,-2-3 0,1-1 0,3-5 0,-1 1 0,3-3 0,-13 6 0</inkml:trace>
  <inkml:trace contextRef="#ctx0" brushRef="#br0" timeOffset="4191">1841 13726 8191,'-14'-3'0,"2"0"5063,3 1-5063,0 2 2818,0 0-2818,-4 5 1719,-4 9-1719,0 8 6784,2 0-6784,7 8 0,11-11 0,6 2 0,18-8 0,0-7 0,18-10 0,-5-7 0,0-6 0,-11 3 0,-10 4 0,-10 9 0,-2 8 0,-2 13 0,1 5 0,-7 13 0,-2 3 0,2-13 0,0 1 0,-5 15 0,-3 0 0,0-12 0,-2-4 0,-8 14 0,-7-1 0,9-19 0,0-12 0,1-20 0,6-23 0,5 4 0,2-3 0,2-6 0,2-2-1033,6-5 0,3-2 1033,1-2 0,2 0 0,4 3 0,1-1 0,-3 1 0,-1 1 0,-4 9 0,-2 2 0,1-9 0,-9 25 0,0 30 0,8 16 0,-2 5 0,11-3 0,-4-12 2066,10-16-2066,3-8 0,10-22 0,-5-6 0,-6-8 0,-9 4 0,-11 16 0,0 11 0,-2 15 0,7 16 0,0 10 0,0-8 0,4-5 0,-8-21 0,11-21 0,-6-2 0,4-19 0,-3 6 0,-3 14 0,-2 13 0,1 23 0,5 10 0,-3-6 0,15 1 0,-10-15 0,16-5 0,-13-16 0,5-4 0,-14-7 0,-6-6 0,-9-9 0,-4 12 0,0 20 0,8 31 0,12 25 0,14-3 0,13-10 0,6-19 0,-17-6 0,-6-7 0</inkml:trace>
  <inkml:trace contextRef="#ctx0" brushRef="#br0" timeOffset="4450">2680 12682 8191,'-7'7'0,"3"0"5063,4 5-5063,13 15 0,2 13 0,-1-14 0,0 3 0,0 5 0,-1 0 0,3-6 0,-2 0 1409,-3 3 0,0-2-1409,7 4 1719,-5-7-1719,-2-32 0,-3 5 0,-4-14 0</inkml:trace>
  <inkml:trace contextRef="#ctx0" brushRef="#br0" timeOffset="4879">2731 12658 8191,'-13'-5'0,"15"-10"5063,11 11-5063,21-12 2818,7 12-2818,-8 5 1719,-3 5-1719,-18 8 6784,-4 7-6784,-9 11 0,-4 8 0,-8 0 0,4-2 0,1-16 0,4-3 0,12-9 0,1-5 0,22 5 0,-5-6 0,13 8 0,-16 1 0,-4 10 0,-13 3 0,-7 5 0,-8 8 0,-3-6 0,-11 8 0,8-15 0,-10 3 0,14-17 0,-5-3 0,11-7 0,1-4 0</inkml:trace>
  <inkml:trace contextRef="#ctx0" brushRef="#br0" timeOffset="13441">9346 16327 24575,'-22'3'0,"1"0"0,9 8 0,4 1 0,12 25 0,2-18 0,10 13 0,-3-30 0,7-11 0,1-7 0,-5-5 0,-5 1 0,-8 7 0,-5 0 0,-3 6 0,-2 3 0,-6 4 0,3 5 0,-1 6 0,4 2 0,4 4 0,0 0 0,7-5 0,1-4 0,4-10 0,-1-7 0,-1-4 0,-6-1 0,-2-2 0,-5 8 0,-5-3 0,-3 11 0,1 2 0,1 9 0,8 3 0,3-1 0,6-2 0,2-7 0,1-4 0,0-8 0,-1-3 0,-4-3 0,-8 0 0,1 13 0,-11 11 0,7 18 0,4 12 0,1-14 0,7-5 0</inkml:trace>
  <inkml:trace contextRef="#ctx0" brushRef="#br0" timeOffset="14608">9650 16084 8191,'-6'0'0,"-2"6"5063,0 5-5063,-2 13 1409,15 15 0,3 2-1409,0-5 859,5 5 1,6-12-860,26-53 0,-11-4 0,-10 2 0,-3-3 6784,-3-11-6784,-5 1 0,-12 7 0,-1 7 0,-10 1 0,3 17 0,-2 4 0,-3 26 0,7 14 0,1 11 0,12-1 0,12-20 0,5-15 0,9-22 0,-3-13 0,-11 6 0,-8 1 0</inkml:trace>
  <inkml:trace contextRef="#ctx0" brushRef="#br0" timeOffset="14793">9957 15817 8191,'-5'2'0,"3"25"5063,0 12-5063,3-6 0,2 3 0,0-4 0,0-1 1409,3-3 0,1-1-1409,3 5 429,6-22 1,-10-9 0,2-7 0</inkml:trace>
  <inkml:trace contextRef="#ctx0" brushRef="#br0" timeOffset="14967">10053 15723 8191,'-4'9'0,"4"18"4378,1 21-4378,1-14 0,1 0 0,5-2 0,-1-1 0,-2-2 0,1-3 2898,11 10-2898,-7-21 0,-2-10 0,-4-5 0</inkml:trace>
  <inkml:trace contextRef="#ctx0" brushRef="#br0" timeOffset="15159">10277 15706 8191,'-5'13'0,"2"7"4777,5 18-4777,4 17 0,1-23 0,1-1 0,-3 1 0,1-2 0,11 16 713,-8-14 0,-1-16 1,-6-8-1</inkml:trace>
  <inkml:trace contextRef="#ctx0" brushRef="#br0" timeOffset="20799">5662 16053 24575,'-8'4'0,"6"1"0,7 0 0,4-1 0,-2-8 0,0-5 0,-8-1 0,-2-2 0,-6 7 0,0 1 0,0 8 0,2 1 0,3 4 0,2 0 0,6-3 0,11-1 0,-4-5 0,8-9 0,-14 1 0,-8-6 0,-7 11 0,-3 3 0,2 7 0,9 6 0,4-5 0,6-2 0,1-9 0,-2-4 0,-1-2 0,-5 0 0,-2 0 0,-9 4 0,2 1 0,-8 7 0,6 1 0,1 4 0,10 4 0,5-4 0,4-2 0,-1-6 0,-4-3 0,-1 1 0</inkml:trace>
  <inkml:trace contextRef="#ctx0" brushRef="#br0" timeOffset="21335">5553 16049 24575,'5'0'0,"-1"0"0</inkml:trace>
  <inkml:trace contextRef="#ctx0" brushRef="#br0" timeOffset="21766">5594 16031 24575,'-6'19'0,"3"-8"0,4 12 0,4-13 0,5 0 0,3-8 0,0-5 0,1-5 0,-4-2 0,-5 1 0,-5 0 0,-5 0 0,-2 4 0,-5 1 0,-2 4 0,1 2 0,2 2 0,6 7 0,3 9 0,4-5 0,7 5 0,-2-13 0,10-6 0,-8-5 0,5-9 0,-9 7 0,0-2 0</inkml:trace>
  <inkml:trace contextRef="#ctx0" brushRef="#br0" timeOffset="22328">5808 15963 8191,'-6'-5'0,"-2"5"5063,3 15-5063,1 14 2818,9 11-2818,3 0 1719,5-11-1719,38-26 0,-11-19 0,-9-2 0,-2-2 6784,9-20-6784,-19 1 0,-6 11 0,-9 4 0,-8 11 0,-5 7 0,1 10 0,-4 14 0,12 8 0,0-1 0,12-4 0,0-15 0,11-8 0,1-19 0,0-5 0,-10 6 0,-7 6 0</inkml:trace>
  <inkml:trace contextRef="#ctx0" brushRef="#br0" timeOffset="22504">6121 15638 8191,'-7'4'0,"2"11"4887,7 13-4887,4 19 0,1-20 0,0 1 0,-2 0 0,1-1 2840,9 13-2840,-6-16 435,2-20 0,-7-3 0,0-5 1</inkml:trace>
  <inkml:trace contextRef="#ctx0" brushRef="#br0" timeOffset="22695">6233 15536 24575,'1'26'0,"-3"8"0,14 12 0,-5 9 0,2-27 0,1-1 0,3 19 0,1-19 0,-1-11 0,-5-15 0,-1-4 0,-2 0 0,-3-1 0</inkml:trace>
  <inkml:trace contextRef="#ctx0" brushRef="#br0" timeOffset="23084">6373 15672 8191,'-9'5'0,"8"-7"5063,6-1-5063,5-4 2818,3 3-2818,-4 2 1719,0 6-1719,7 7 6784,-6-2-6784,4 6 0,-10-8 0,0 2 0,-3 0 0,-2 3 0,1 8 0,-6-1 0,3 5 0,3-7 0,2-6 0,9-8 0,5-13 0,9-4 0,-7-1 0,1 5 0,-14 8 0,-1 0 0</inkml:trace>
  <inkml:trace contextRef="#ctx0" brushRef="#br0" timeOffset="27482">4903 14935 8191,'-9'2'0,"0"8"5063,4-4-5063,6 11 2818,4-10-2818,5 4 1719,3-12-1719,-3 1 6784,2-7-6784,-5 0 0,-2-2 0,-8 0 0,-5 1 0,-2 3 0,-3 5 0,6 4 0,3 7 0,4-1 0,4-2 0,3-6 0,3-10 0,-3 0 0,-4-8 0,-18-2 0,1 4 0,-12 1 0,9 13 0,3 5 0,5 12 0,5 5 0,7 3 0,5-3 0,0-14 0,5-3 0,-4-7 0,-2-2 0,-3-3 0,-2-2 0,-6 0 0,-1 8 0,0-2 0,1 7 0</inkml:trace>
  <inkml:trace contextRef="#ctx0" brushRef="#br0" timeOffset="28585">5140 14709 24575,'-5'47'0,"1"6"0,12-4 0,5-6 0,12-20 0,10-17 0,5-19 0,7-7 0,-5-8 0,-13-2 0,-10 7 0,-14 3 0,-5 7 0,-4 4 0,-3 2 0,-2 2 0,-4 9 0,4 4 0,-2 14 0,12-4 0,8 9 0,19-13 0,2-6 0,8-12 0,-3-13 0,-17 6 0,-1-1 0</inkml:trace>
  <inkml:trace contextRef="#ctx0" brushRef="#br0" timeOffset="28800">5552 14488 8191,'-5'6'0,"1"5"5063,8 15-5063,1 8 2818,9 12-2818,-3-5 1719,2-14-1719,-3-9 0,-5-16 0,-1 0 0</inkml:trace>
  <inkml:trace contextRef="#ctx0" brushRef="#br0" timeOffset="29126">5660 14357 8191,'-11'25'0,"3"5"4340,10 2-4340,-1 14 2643,11 3-2643,-6-3 1839,6-7-1839,-4-7 6399,0-1-6399,1-9 0,-5-7 0,0-11 0</inkml:trace>
  <inkml:trace contextRef="#ctx0" brushRef="#br0" timeOffset="29676">5817 14355 8605,'-6'-2'0,"14"1"5100,-5 2-5100,17 3 2757,-10-3-2757,1 9 1662,-8-4-1662,-5 7 6451,-8 6-6451,-1-4 0,-5 15 0,8-15 0,4 4 0,7-14 0,6-1 0,3-4 0,8 4 0,-4-1 0,3 3 0,-12 0 0,-3 5 0,-5 2 0,-6 11 0,-5 1 0,-2 0 0,3-1 0,4-11 0,4-4 0,1-5 0</inkml:trace>
  <inkml:trace contextRef="#ctx0" brushRef="#br0" timeOffset="43952">5452 16178 8191,'4'-6'0,"1"2"5063,8-16-5063,2 3 0,11-17 0,0 1 2818,0-2-2818,-5 10 1719,-5 10-1719,-9 16 6784,-6 7-6784,-4 9 0,-4 7 0,0 1 0,-1 13 0,-6 9 0,9-20 0,-1 1 0,-4 3 0,1-1 0,-2 18 0,-1-13 0,13-27 0,8-34 0,3-22 0,-4 14 0,-1-2 0,-3-2 0,-2 0-419,1 3 1,-1 0 418,-4 0 0,-1 2 0,-2-15 0,0 9 0,7 31 0,4 10 0,7 21 0,-2 3 837,4 5-837,-6 1 0,4-6 0,-6-3 0,1-6 0,-5-3 0,0-2 0,-5-3 0,-3-4 0,-5-3 0,-4-8 0,1 0 0,-4-2 0,7 3 0,-6 5 0,6 0 0,-2 5 0,2 0 0,1 1 0,0 1 0,0 0 0,0 2 0,0-3 0,12-6 0,2-2 0,17-21 0,10 1 0,8-16 0,3 9 0,-12 4 0,-10 9 0,-20 14 0,2 0 0,-7 4 0</inkml:trace>
  <inkml:trace contextRef="#ctx0" brushRef="#br0" timeOffset="55945">5475 16142 24575,'4'-5'0,"-3"3"0,15-7 0,-3 4 0,-3 0 0,6 2 0,-3-1 0,1-1 0,-2-1 0,-7 6 0,-3 3 0,-4 6 0,-3 0 0,1 0 0,-1 0 0,0 3 0,-3 2 0,-1 3 0,-4 6 0,-1 3 0,3-1 0,-2-1 0,7-11 0,4-19 0,8-7 0,7-26 0,1-1 0,3-7 0,-6-6 0,2 5 0,-7 1 0,2 9 0,-10 12 0,5 3 0,-6 5 0,3 4 0,5 13 0,-1 3 0,5 20 0,-3 0 0,6 10 0,-4 0 0,7 0 0,-7-7 0,5-1 0,-7-7 0,3 0 0,1 6 0,-4-8 0,2 5 0,-10-17 0,-3-2 0,-4-7 0,0 3 0,1 3 0,6 4 0,8 7 0,2-2 0,4 1 0,-5-1 0,2-2 0,-6 1 0,-3-7 0,-5-1 0,-4-5 0,2-4 0,-2 2 0,2-2 0,-6 1 0,4 2 0,-8 3 0,4 1 0,-1 2 0,-2 0 0,2 0 0,1 0 0,0 2 0,4-2 0,0 0 0,8-4 0,2-1 0,12-2 0,7-3 0,5 2 0,0-3 0,5 7 0,-11-1 0,5 2 0,-15 0 0,-1 0 0</inkml:trace>
  <inkml:trace contextRef="#ctx0" brushRef="#br0" timeOffset="75936">6210 14022 24575,'-49'-23'0,"1"3"0,1 1 0,20 10 0,0 0 0,-3 1 0,-1 0-1096,0 0 1,-1 0 1095,-5-1 0,-1 2 0,3 3 0,0 2 0,-3 1 0,0 2 0,0 4 0,-1 1 351,-2 0 1,-1 0-352,-3 5 0,-1 0 0,-4-2 0,0 0-822,0 2 0,1 1 822,2-1 0,2 1 0,6 0 0,2 2 0,7 0 0,3 2 0,-2 3 0,2 4 0,3 1 0,1 3 0,-8 9 0,-1 3-832,2 4 0,1 2 832,7-11 0,-1 1 0,2 0 0,2-1 0,1-1 0,1 1 0,-8 16 0,3-1 0,3 0 0,3 0 0,1 3 0,1 2 0,7-14 0,1 0 0,1 2 0,-2 4 0,1 2 0,1 0-910,2 1 0,1-1 0,0 1 910,0 4 0,-1 0 0,2-1 0,2-3 0,1-1 0,1 0 0,0 0 0,0 0 0,3-2 0,2-2 0,2-1 0,2 0-177,1 0 0,2 1 0,1-2 177,1-3 0,1 0 0,2-1 0,1 1 0,2 0 0,0-1 0,0-1 0,2 0 0,0-1 0,0-3 0,1 0 0,2-2 0,1 1 0,2-1 0,-1-3 0,12 6 0,-1-3-8,1 0 0,4-4 8,0-9 0,4-3 0,-1-1 0,-10-3 0,-3 0 0,4-2 319,1-2 1,4-1 0,1-1-1,-3-1-319,3-1 0,-1-1 0,0-1-66,3-2 1,0-2-1,1 1 66,-1 0 0,0 0 0,0-1 0,0-2 0,0-1 0,-1-1 0,-1 0 0,-1-2 0,0 0 0,-2 0 0,1-2 0,-2 0 0,2-1 0,-1 0 0,-2-1 156,-4 0 0,-1-1 0,-1 1-156,18-5 0,-1-1 0,-8-3 0,-2 0 0,-6 5 0,-2 1-361,-1-5 1,-3 0 360,-5 4 0,0-1 0,1-4 0,0-3 0,1-4 0,0-2 0,2-5 0,-1-3 0,-1-6 0,-1-3 0,-8 15 0,0-1 0,-2 0 0,-2-3 0,-2-1 0,-1 0 0,2 0 0,-1 0 0,-2-1-331,-3 1 1,-1 0 0,-1 0 330,2 0 0,-1 0 0,-1 1 0,-1-17 0,-2 2 0,2-1 0,-2-1 0,-5 17 0,-1-1 0,0 0 0,0 0 0,1 0 0,-4 0 0,-4-5 0,-4 0 0,0 0 0,-1-1 0,-1 1 0,-2-1 127,-4-3 0,-3 0 0,-1 1-127,-1 1 0,-2 1 0,0 0 0,-1-1 0,-1 1 0,-1 1 0,-3 1 0,-3 2 0,1 1 0,2 0 0,1 0 0,-3 3 0,-2 4 0,-3 2 0,1 2 0,3 2 0,0 1 0,-1 3 0,2 5 0,-1 3 0,1 1 431,0 2 0,0 1 0,1 2-431,-17 0 0,1 4 0,5 5 0,3 2 0,16-2 0,3 1 0,-8 8 0</inkml:trace>
  <inkml:trace contextRef="#ctx0" brushRef="#br0" timeOffset="83801">23000 4757 8191,'-13'0'0,"3"-4"5063,-3 1-5063,1-6 2818,-2 3-2818,-16-12 0,-10 3 0,10 3 0,-2-1 0,-4 2 0,-4 1 0,5 3 0,-2 1 0,-2 1 174,-7 0 0,-3 1 0,-1 1-174,5 2 0,-3 1 0,0 1 0,0 0 394,-3 0 1,-1 0 0,0 1 0,1 1-395,1 0 0,0 0 0,0 1 0,2-1 0,3-1 0,1 0 0,1-1 0,2 1-637,-4 0 1,3 0 0,0 0 636,-1-2 0,1 0 0,2 0 0,-8 0 0,1 0 0,1 0 0,1 0-339,7-2 1,1-1 338,6-2 0,1 0 0,-1 0 0,0-1 550,4-4 0,0 1-550,-27-2 0,8-2 0,6 8 0,-6 0 0,6 9 3697,-13 2-3697,5 3 2555,1 0-2555,-6 4 1110,18-8-1110,-5-1 0,10-4 0,5-3 526,-7 0-526,0 5 0,-7-4 0,-1 9 0,7-6 0,2 6 0,18-6 0,0 3 0,1-3 0,2-2 0,-7 1 0,7-2 0,-6-1 0,6 3 0,-2-1 0,3 4 0,-2 7 0,4-2 0,-1 8 0,3-3 0,-1 4 0,-1 7 0,0 8 0,-2 8 0,4 6 0,1 8 0,3-24 0,2 1-655,1 3 0,0 2 655,-1 8 0,0 1 0,1 1 0,1 1 0,-3-10 0,-1 1 0,2 0-1018,0 2 1,0 0 0,2 1 1017,1 2 0,0 0 0,0 1 0,0-1 0,1 0 0,0 0 0,2 2 0,2 0 0,-2 0 0,-2-2 0,-1 0 0,1 0 0,1 0 0,0 1 0,0-1 0,-3-1 0,-1 1 0,-1-1 0,2-1 0,-1 0 0,-1-1-736,-2-2 1,-2 0 0,2 0 735,0 2 0,1 0 0,-1 0 0,-4 14 0,0 0 0,4-17 0,1 0 0,-1 1 0,0 2 0,-1 0 0,0 0 0,2-1 0,0-1 0,0 1 0,0 3 0,0 1 0,0 0 0,0-2 0,0-1 0,0 0 0,0 1 0,0-1 0,0 0 0,0-1 0,0-1 0,0 0 0,0 0 0,0 0 0,0-1-599,0 10 0,0-1 599,0-1 0,0-1 67,0-5 1,0-1-68,0-3 0,0-1 0,0-3 0,0 0 0,0-1 0,0-1 0,0 26 0,-2-25 0,0 1 0,-1 4 0,0-2 0,0-4 0,0-1 1216,-2 3 1,1-2-1217,3 4 2423,-3 4-2423,4-22 1670,2 8-1670,1-13 1105,2 6-1105,2-8 0,0 0 0,2-8 0,4-3 0,13-8 0,8-2 0,-6 3 0,4 0 0,5-4 0,2 1-229,10 1 0,2 0 229,-14 3 0,2 1 0,-1 1-894,0 0 1,1 1 0,-1 2 893,-1 2 0,1 2 0,0 0 0,-1-2 0,1 0 0,-1 2 0,17 5 0,0 1 0,-14-4 0,-1 0 0,2 0 0,1 1 0,1-1 0,0 0 0,0 0 0,1 0 0,0-1 0,3 0 0,1-2 0,0 1-1092,-1 0 0,1 0 0,-1 0 1092,2 0 0,-1 0 0,0 0 0,-2 2 0,0 0 0,0 0-643,-5-2 0,-1 0 0,0 1 643,13 5 0,-2-2 139,-4-5 0,-2-1-139,-3 4 0,0-1 0,-3-5 0,-1-1 959,-4 4 0,0 1-959,-3-3 0,-1 1 0,18 6 3339,-3 0-3339,-20 3 2808,-1 2-2808,-11-3 0,0-1 0,0-5 0,-4-5 0,4-2 0,-6-2 0,-3 0 0,0 0 0,-1-4 0,0-7 0,8-12 0,-5-15 0,8-1-513,-7 18 0,1 0 513,-1 3 0,1-1 0,0-2 0,0-1 0,2-3 0,0 0 0,-2-1 0,0 0 0,3-3 0,0 0 0,-2-3 0,-1-1-1404,1-6 1,-1-2 1403,-4 10 0,-1 0 0,2-2 0,0-3 0,2-1 0,-2-1 0,0-2 0,0-2 0,-1 0-1180,3 1 1,-1-1 0,0 1 1179,-3 0 0,-2-1 0,2 1 0,0 1 0,2 1 0,-2 0-606,-2 1 1,-1-1 0,0 0 605,2 3 0,0 0 0,0-1 0,-2 1 0,0 0 0,0-1 0,0-1 0,0-1 0,0 0-596,0 0 1,0 0 0,0 0 595,-4-5 0,0 0 0,0 1 0,2 3 0,0 0 0,-2 1 0,-3-3 0,-2 1 0,1 1-45,1 5 0,1 1 0,0 1 45,0-2 0,-1 1 0,1 2 577,-3-14 1,1 2-578,1-1 0,2 3 378,2 14 1,-1 3-379,0 2 0,0 4 2828,3-11-2828,-3 17 2617,4 0-2617,0 8 545,4-10 1,-3 13 0,2-3 0</inkml:trace>
  <inkml:trace contextRef="#ctx0" brushRef="#br0" timeOffset="102791">25142 3566 24575,'-18'5'0,"-2"0"0,6 1 0,5 4 0,4 9 0,11 19 0,-2-12 0,1 3 0,1 11 0,-1 3 0,-1 3 0,-1 1 0,-1-10 0,-1 1 0,1 0-847,-2 10 0,0-2 847,2 1 0,0-4 0,2 5 0,1-19 0,-2-21 0</inkml:trace>
  <inkml:trace contextRef="#ctx0" brushRef="#br0" timeOffset="105187">25064 3525 8191,'-5'-6'0,"5"1"5063,9-5-5063,4 4 2818,17-4-2818,10 2 0,-4 3 0,3 0 0,9-1 0,4 0-400,-9 1 0,3-2 1,1 1 399,5 0 0,1-1 0,1 0 0,-9 1 0,0-1 0,1 1 0,-1-1 0,1 2 0,-1 0 0,1 0 0,0 0 0,1 0 0,0 0 0,0 1 0,0-1 0,-5 2 0,0-1 0,0 1 0,-1 1 0,2 0 0,0 0 0,0 0 0,-1 0 0,12-1 0,-2-2 0,2 2 0,-10 2 0,1 1 0,0 1 0,0-2 0,1-2 0,-1 0 0,1 0 0,0 0 0,2 1 0,1 1 0,1-1 0,-1 0 0,1-1 0,1 0 0,0-1 0,0 1 0,-3 0 0,-1-1 0,1 1 0,0 0 0,0 0 0,1-1 0,0 1 0,-1 0 0,-2 0 0,-1-1 0,0 1 0,0 0-653,0 0 1,0-1-1,1 1 1,-1 0 652,0 0 0,0 0 0,1 0 0,-1-1-213,2-1 0,0 1 0,0-1 0,0 0 213,0 1 0,0 1 0,1-1 0,-1 1 0,1-2 0,-1 0 0,0 0 0,0 1-32,-1 0 1,0 1 0,-1 0 0,-1 0 31,12-2 0,0 1 0,-1 0 0,-3 1 0,0 0 0,1 2 684,-6 1 1,3 1 0,-2 1-1,-1 0-684,3 0 0,-2 1 0,2 0 0,-7 1 0,2 1 0,0-1 0,-3 1 347,2-1 1,-2 0-1,0 0-347,1-1 0,0-1 0,0 0 0,0 0 0,0 0 0,1-1 0,1-1 0,0 0 0,-1 0 0,-4 2 0,-2 0 0,0-1 394,3 0 1,-1-1 0,-1 1-395,8 1 0,-1 1 0,0-1 0,-3 1 0,-10-3 0,-2 1 0,22 7 3559,-15-3-3559,-6-1 1304,-7 0-1304,-1-4 3305,-7 0-3305,0-3 157,0 2-157,-3-3 0,2 3 0,-6-3 0,6 4 0,-3-2 0,11 2 0,1 0 0,14 0 0,-6 0 0,6 3 0,-14-2 0,-5 5 0,-8-4 0,-3 3 0,-2 1 0,0 5 0,-2-1 0,-2 2 0,-1 1 0,-2 0 0,0 11 0,0 8 0,0 14 0,4 2 0,-1-15 0,0 1 0,2-6 0,0 0 0,-2 9 0,0 1 0,1-3 0,1 0 0,-2 3 0,0 0-708,3 0 1,-1 0 707,-2 1 0,0-1 0,2-4 0,-1 1 0,-1 3 0,0-1 0,2-5 0,1-1 0,-3 0 0,0-1 0,5 24 0,-7-14 0,6-9 0,-6-11 0,1-7 0,-6-8 1415,-5-4-1415,-11-1 0,-12-3 0,-14 8 0,13-5 0,-2 1-1080,-3 4 0,-3-1 1080,-10-3 0,-2 0 0,4 4 0,-3 0 0,10-3 0,-5 0 0,0-1 0,2 1 0,-3 2 0,2 0 0,-3 0 0,2-1 0,-4 0 0,0 0 0,2 1-1254,-5 0 1,2 0 0,0 0 1253,-1 0 0,0 1 0,0-1 0,10-1 0,0 0 0,-1 0 0,1 1 0,-1-1 0,1 0 0,-1 1 0,0-2 0,-1 0 0,0 0 0,0 0 0,-1-1 0,1 2 0,0 0 0,0 0 0,-1 0 0,1-1 0,0-1 0,0 1 0,-1 0-882,1 1 0,0 0 0,-1 0 0,1 1 882,0 0 0,0 2 0,-1-2 0,1 1 0,0-3 0,0 0 0,-1 0 0,1 0 0,0 2 0,0 1 0,0 0 0,-1-2 0,-1 0 0,0-1 0,0-1 0,0 1 0,3-1 0,0 1 0,0 0 0,0 0 0,-1 0 0,0 1 0,0 0 0,1 0-758,-10 0 1,1-1 0,0 0 757,0 0 0,0 0 0,1 1-177,6 0 1,0 1 0,1 0 176,1 0 0,1 0 0,2 0 392,-14 0 1,3 0-393,6 2 0,1-2 1441,6-3 1,2-2-1442,-18 1 0,3 0 0,19 0 3086,1-2-3086,1 1 0,6-5 0,-14 5 2844,-1-7-2844,0 7 2651,2-3-2651,-1 0 0,-1 3 0,0-7 0,-12 7 0,11-6 0,-13 6 0,1-3 0,23 3 0,-1 2 0,-1-1 0,1 0 0,-7-3 0,1 1 0,5 1 0,1 0-534,-6-3 0,-1-1 534,3 2 0,0 0 0,-3-2 0,0-1 0,3 0 0,0 1 0,-5 0 0,-1-1 0,2 0 0,0 1 0,-3 0 0,-1-1 0,-2-2 0,0-1-690,6 3 1,0 0 689,1-2 0,0 0-442,0 0 0,1 0 442,8 5 0,2-1 471,-4-3 1,2 1-472,-5 2 0,4-3 0,16 1 1383,2 1-1383,3 3 1005,0 4-1005,2 3 0,-2 4 0,2-2 0,-2-1 0,0-3 0,0-16 0,4-17 0,3-2 0,1-5 0,3-10 0,1-5 0,-2 9 0,-1-3 0,1 5 0,2 1 0,-1 3 0,-2 3 0,0 1 0</inkml:trace>
  <inkml:trace contextRef="#ctx0" brushRef="#br0" timeOffset="109153">26285 3582 8191,'0'-7'0,"-1"-4"5063,-9 0-5063,-6-2 2818,-9 7-2818,-4 5 1719,-3 5-1719,-7 9 6784,6-1-6784,-12 11 0,5 0-436,-3 4 436,1 6 0,1-4 0,7 7 0,-3-3 0,9 4 0,6-2 0,-1 6 0,5 6 0,3 1 0,5 5 0,9-13 0,6 5 0,7-12 0,6 8 0,9-10 436,12 7-436,4-13 0,-19-8 0,1-1-586,28 0 586,-26-5 0,1 0 0,5-4 0,2-2 0,-4 0 0,1 0 0,2 0 0,0 0 0,21-4 0,-25 1 0,-1 0 0,20-2 0,4 0 0,0-4 0,2 3-523,0-8 523,-2-1 0,-7-8 0,-6-1 0,-5-6 571,-1 3-571,-9-2 0,2 4 0,-10 0 0,5-4 0,-9 5 538,3-7-538,-3 2 0,-5-1 0,3-7 0,-6 0 0,2 0 0,-6 0 0,2 0 0,-6 0 0,-1 7 0,0-5 0,-6 4 0,6 1 0,-11-5 0,6 11 0,-7-12 0,4 13 0,-7-9 0,6 9 0,-6 0 0,7 2 0,-5 4 0,6-1 0,-12 3 0,1-2 0,-9 3 0,-8 1 0,-8 0 0,-1 7 0,-5-4-471,6 1 471,0 3 0,1-3 0,-8 9 0,27-4 0,0 3 0</inkml:trace>
  <inkml:trace contextRef="#ctx0" brushRef="#br0" timeOffset="110192">25729 2962 8191,'-13'2'0,"3"2"5063,-3 1-5063,1 12 2818,4-2-2818,0 22 1719,19-6-1719,13-2 3392,16-22 0,6-9-3392,-16-5 0,0-4 0,18-3 0,-6-3 0,-10-12 0,-9 7 0,-16 4 0,-2 1 0,-7 4 0,-3 2 0,-5 12 0,-3 12 0,3 16 0,7 5 0,22-2 0,3-23 0,20-16 0,-4-26 0,-13 15 0,-7-5 0</inkml:trace>
  <inkml:trace contextRef="#ctx0" brushRef="#br0" timeOffset="110369">26169 2577 24575,'-9'31'0,"-3"9"0,11-10 0,1 1 0,-2-3 0,0 0 0,5 26 0,0-26 0,3-9 0,0-14 0,-3-1 0,1-4 0</inkml:trace>
  <inkml:trace contextRef="#ctx0" brushRef="#br0" timeOffset="110566">26269 2465 8191,'-3'-2'0,"3"23"2374,-3 26 1,-2 8-2375,2-7 0,0 1 0,0-5 0,1 2 0,1-3 0,-1 2 0,3-6 714,8 7 0,-2-16 0,1-25 0</inkml:trace>
  <inkml:trace contextRef="#ctx0" brushRef="#br0" timeOffset="110951">26460 2697 8191,'4'1'0,"-1"6"5063,-1 19-5063,-2 14 0,0 15 2818,0 0-2818,0-9 429,0-14 1,0-16 0,0-8 0</inkml:trace>
  <inkml:trace contextRef="#ctx0" brushRef="#br0" timeOffset="112529">27959 3277 24575,'3'9'0,"1"3"0,-3-2 0,6 3 0,-2-7 0,4-1 0,-7-7 0,2 1 0,-6-3 0</inkml:trace>
  <inkml:trace contextRef="#ctx0" brushRef="#br0" timeOffset="114067">27911 2855 24575,'-5'11'0,"3"3"0,0 0 0,2 10 0,0-6 0,-4 13 0,3-6 0,-2 7 0,3-1 0,0 1 0,-4 0 0,6-7 0,-5 6 0,5-13 0,2 13 0,-1-13 0,4 6 0,-2-11 0,3 4 0,-1-8 0,7 6 0,-4-6 0,3 0 0,-4-2 0,0-3 0,0 1 0,10 1 0,-7-3 0,10 3 0,-8-6 0,-1 3 0,4-3 0,-8 0 0,8 2 0,-4-1 0,4 1 0,0-2 0,0 3 0,0-5 0,0 4 0,0-5 0,1 3 0,-5-2 0,10 2 0,-8-5 0,8 2 0,-5-3 0,-1 1 0,0-1 0,0-2 0,6 0 0,-4-3 0,5 4 0,-11-3 0,3 1 0,-6 0 0,6-2 0,-5-2 0,2 2 0,4-8 0,-5 4 0,3-12 0,-7 9 0,-1-6 0,-1 7 0,-3 0 0,-1 0 0,-2-7 0,0 5 0,0-11 0,-3 4 0,2-6 0,-6 1 0,3 5 0,-7-4 0,4 11 0,-3-5 0,2 7 0,-3-4 0,2 7 0,-3-7 0,5 11 0,-1-2 0,-1 3 0,-1-1 0,-1-3 0,-6 3 0,-4-5 0,2 8 0,-1-3 0,4 4 0,2 1 0,1 2 0,-3-2 0,2 4 0,-3-1 0,0 4 0,0-1 0,-7 5 0,5-3 0,-5 4 0,7-1 0,0-1 0,0 1 0,-7 4 0,9-1 0,-8 4 0,13-4 0,-9 8 0,7-3 0,-5 6 0,0 0 0,2 4 0,-2-2 0,1 8 0,9-19 0,0 4 0</inkml:trace>
  <inkml:trace contextRef="#ctx0" brushRef="#br0" timeOffset="116799">30683 4336 8191,'-12'-2'0,"2"0"5063,-3 2-5063,4 2 2818,0 0-2818,0 3 1719,0-3-1719,0 0 6784,-4 1-6784,3-3 0,-6 3 0,6-3 0,-2 0 0,-1 2 0,3 1 0,-6 2 0,2 1 0,1 1 0,-4 1 0,8 1 0,-5 5 0,4-4 0,-1 6 0,-5 1 0,3 0 0,-11 13 0,3-2 0,-1 7 0,0-1 0,6-2 0,3 6 0,5 2 0,0 0 0,11-1 0,-6-7 0,14-1 0,-4-5 0,24 17 0,-3-16 0,-8-8 0,1-1 0,20 5 0,-8-7 0,6 1 0,-7-1 0,-1-4 0,1 0 0,7-4 0,1-3 0,6-1 0,-6-4 0,5-4 0,-11-1 0,11-4 0,-5-4 0,13-2-653,-5-4 653,-21 9 0,0 0 0,13-7 0,-2 3 0,-6-1 0,-7 5 0,5-6 0,-8-1 0,11-6 653,-1-3-653,-1 0 0,-5-3 0,-1-2 0,-8-2 0,6-8 0,-10 8 0,-1-6 0,-7 7 0,-2 7 0,-3-5 0,-3 4 0,-2-5 0,-11-22 0,2 16 0,3 6 0,0 3 0,-3 1 0,-3-10 0,5 18 0,0-1 0,-2 6 0,-6 2 0,-13-5 0,-1 4 0,-12-2 0,13 11 0,-6-4 0,7 7 0,0-3 0,0 4 0,7 3 0,-5 1 0,11 2 0,-11 2 0,11-2 0,-11 1 0,11-3 0,-1 1 0,7-2 0,0-1 0,3 2 0,-2 1 0,3 0 0,-4 2 0,3-3 0,-2 3 0,2-2 0,1 2 0,0-1 0,0-1 0,0 1 0,0 1 0,0-2 0,0 1 0,2 1 0,-1-2 0,3 3 0,-4-3 0,-1 5 0,0-3 0,1-1 0,5-2 0</inkml:trace>
  <inkml:trace contextRef="#ctx0" brushRef="#br0" timeOffset="118762">27808 3274 24575,'9'-3'0,"3"-1"0,2 3 0,9-2 0,9 7 0,2-3 0,11 4 0,-5-5 0,6-5 0,-6 3 0,1-1 0,-7-2 0,0 0 0,14-1 0,1 1-657,-10 2 1,-2 0 656,-2 0 0,0 1-430,-1 4 0,0 1 430,-3-1 0,-1 1 0,25 3 0,-8 2 0,-9-7 0,-16 2 0,-3-3 0,-14 0 0,-1 0 0</inkml:trace>
  <inkml:trace contextRef="#ctx0" brushRef="#br0" timeOffset="125977">27957 2862 24575,'-4'27'0,"-3"6"0,6 5 0,-7 10 0,5-13 0,1-1 0,-1 6 0,0 0 0,4-35 0,-1-1 0</inkml:trace>
  <inkml:trace contextRef="#ctx0" brushRef="#br0" timeOffset="126208">28123 2759 8191,'3'17'0,"-4"7"4672,0 14-4672,-8 17 0,7-21 0,-2 2 0,-3-1 0,-1-1 0,5 2 0,-1-4 0,-7 6 2865,14-7-2865,0-31 0,2 1 0,-1-5 0</inkml:trace>
  <inkml:trace contextRef="#ctx0" brushRef="#br0" timeOffset="126400">28206 2840 24575,'-2'15'0,"0"13"0,-3 19 0,0-10 0,-2 2 0,1 4 0,0 0 0,-1 1 0,2-3 0,2 14 0,12-28 0,18-39 0,-14 5 0,10-11 0</inkml:trace>
  <inkml:trace contextRef="#ctx0" brushRef="#br0" timeOffset="126584">28439 2810 8191,'-5'10'0,"-2"14"4519,-5 16-4519,6-10 0,0 2 0,-1-1 0,-1 1 1441,3-1 1,0-1-1442,2 7 1785,3-16-1785,10-19 1645,3-17 0,-3 9 0,-3-8 0</inkml:trace>
  <inkml:trace contextRef="#ctx0" brushRef="#br0" timeOffset="126736">28480 2976 8191,'-3'13'0,"-1"15"5063,-7 24-5063,5 3 0,4-15 2818,7-15-2818,6-20 429,5-14 1,-5 4 0,-1-6 0</inkml:trace>
  <inkml:trace contextRef="#ctx0" brushRef="#br0" timeOffset="126817">28548 3111 8191,'3'5'0,"-5"9"1265,-3 18 1,0-13 0,1 2 0</inkml:trace>
  <inkml:trace contextRef="#ctx0" brushRef="#br0" timeOffset="127810">30538 4534 8191,'-5'5'0,"2"16"4845,-3 13-4845,3-6 0,0 3 0,-2 1 0,0-1 0,-1 5 0,1-2 0,1 14 711,5-16 0,2-24 0,1-6 1</inkml:trace>
  <inkml:trace contextRef="#ctx0" brushRef="#br0" timeOffset="128009">30677 4597 8191,'-6'19'0,"-1"9"4664,-2 19-4664,1-20 0,1 1 0,1 9 0,0 1 0,-2-3 0,1 1 1100,3 3 0,2-2-1100,-3 11 463,9-18 1,-3-23 0,3-7-1</inkml:trace>
  <inkml:trace contextRef="#ctx0" brushRef="#br0" timeOffset="128192">30856 4620 24575,'-9'41'0,"5"14"0,-1-21 0,1 2 0,0 9 0,1 1-1026,0-5 1,0-2 1025,0-3 0,4-4 165,7-1 0,-2-17 0,1-14 0</inkml:trace>
  <inkml:trace contextRef="#ctx0" brushRef="#br0" timeOffset="128367">31103 4611 8191,'-11'23'0,"3"9"4552,-9 15-4552,11-20 0,1 0 1439,-1 1 1,1-1-1440,1 13 445,8-19 0,-3-14 0,3-9 1</inkml:trace>
  <inkml:trace contextRef="#ctx0" brushRef="#br0" timeOffset="128537">31296 4539 8191,'0'13'0,"-4"7"5063,-5 12-5063,-1 8 0,-3 6 0,7-6 2818,2-11-2818,8-16 0,-3-10 0,3-5 0</inkml:trace>
  <inkml:trace contextRef="#ctx0" brushRef="#br0" timeOffset="128675">31440 4516 8191,'-9'44'0,"0"5"1806,3 1 0,1 2-1806,2-23 0,0 0 0,1 10 0,0-7 0,2-17 0</inkml:trace>
  <inkml:trace contextRef="#ctx0" brushRef="#br0" timeOffset="143635">18011 10939 24575,'-16'7'0,"2"0"0,7 0 0,0 0 0,-3 12 0,7 3 0,-4 9 0,9-5 0,4-3 0,18-9 0,7-10 0,16-5 0,0-12 0,-7 0 0,-9-3 0,-4-3 0,-4-5 0,3-7 0,-7-4 0,-2-6 0,-12 14 0,-1 0 0,-12 18 0,3 9 0,-8 5 0,4 4 0,-1 4 0,-1 0 0,1 11 0,1 1 0,8 7 0,1-7 0,14 2 0,-1-14 0,14-2 0,5-21 0,8-5 0,-14-5 0,-2 0 0,3 1 0,-3-5 0</inkml:trace>
  <inkml:trace contextRef="#ctx0" brushRef="#br0" timeOffset="143858">18559 10394 8191,'-6'-3'0,"3"9"5063,-1 23-5063,4 26 0,0-15 0,0 4 511,-3 9 0,1 1-511,1 0 0,0-1 0,-2-1 0,1-4 903,3-15 0,3-3-903,5 11 0,-2-32 0,0-4 0</inkml:trace>
  <inkml:trace contextRef="#ctx0" brushRef="#br0" timeOffset="144051">18722 10434 8361,'-2'11'0,"-5"25"1909,9-7 0,0 5-1909,-4 7 0,0 2 0,4 4 0,1-2 0,-1-8 0,1-3 2936,3 19-2936,3-28 0,-3-17 0,-2-6 0</inkml:trace>
  <inkml:trace contextRef="#ctx0" brushRef="#br0" timeOffset="144417">18991 10474 8191,'-9'9'0,"8"0"5063,12 0-5063,17-5 2818,12 0-2818,7-4 0,-7 4 1719,-10 4-1719,-15 12 6784,-14 11-6784,-10 9 0,-1-13 0,0 0 0,-1 0 0,1 0 0,-1 1 0,2-1 0,-5 20 0,11-15 0,5-14 0,15-7 0,18-12 0,-6 2 0,3 0 0,4-3 0,0-1 0,3 5 0,-2 1 0,18 2 0,-24 0 0,-17-1 0</inkml:trace>
  <inkml:trace contextRef="#ctx0" brushRef="#br0" timeOffset="145051">20288 10614 8191,'-13'5'0,"4"1"5063,-3 5-5063,-1 16 0,9 13 0,5 15 2818,6-13-2818,24-5 0,6-37 0,18-7 0,-21-6 0,-6 0 0</inkml:trace>
  <inkml:trace contextRef="#ctx0" brushRef="#br0" timeOffset="145260">20678 10245 24575,'-17'1'0,"-3"18"0,7 18 0,5-2 0,0 4 0,0 0 0,0 2 0,4 8 0,2 0 0,0-12 0,3-3 0,7 17 0,6-26 0,10-23 0,-13-1 0,3-4 0</inkml:trace>
  <inkml:trace contextRef="#ctx0" brushRef="#br0" timeOffset="145491">20768 10583 24575,'-11'30'0,"-3"3"0,11 7 0,15-8 0,4-21 0,21-17 0,-18-16 0,2-2 0,-11 0 0,-9 7 0,-3 4 0,-13-7 0,5 12 0,-2-4 0,8 10 0</inkml:trace>
  <inkml:trace contextRef="#ctx0" brushRef="#br0" timeOffset="145952">21004 10535 8191,'5'10'0,"-8"8"5063,1 1-5063,-5 1 2818,9-8-2818,6-4 1719,10-3-1719,20-3 0,4-2 0,11 4 0,-16 8 6784,-14 2-6784,-16 13 0,-20 5 0,-6 4 0,-2-4 0,3-11 0,14-17 0,13-24 0,15-18 0,-6 7 0,2-2 0,2 2 0,-1 1 0,-5 4 0,-2 3 0,1 3 0,-19 34 0,-7 16 0,2 16 0,12-6 0,20-3 0,16-24 0,-3-10 0,3-5 0,3-10 0,2-5 0,4 0 0,-1-2 0,-10 2 0,-4 1 0,6-6 0,-25 15 0</inkml:trace>
  <inkml:trace contextRef="#ctx0" brushRef="#br0" timeOffset="147076">21777 10288 24575,'14'-5'0,"8"-2"0,-3 3 0,1 3 0,-10 5 0,-9 21 0,-8 5 0,-6 11 0,-5 4 0,5-11 0,1-2 0,10-9 0,2-9 0,7-4 0,4-8 0,3 0 0,3-5 0,6 3 0,-8 0 0,8 0 0,-13 2 0,-1-6 0,-6 5 0,-3-5 0</inkml:trace>
  <inkml:trace contextRef="#ctx0" brushRef="#br0" timeOffset="147776">21856 10390 8191,'-7'1'0,"0"6"5063,4 13-5063,-4 11 2818,3 3-2818,-6 11 1719,2-12-1719,1-1 6784,0-12-6784,2-7 0,15-29 0,5-12 0,2-4 0,2-5 0,3-2 0,1-1-1063,0-6 0,1 0 1063,2 4 0,-1 3 0,-10 11 0,-1 4 0,14-6 0,-20 30 0,4 5 0,-7 4 0,-1-4 0,-2-1 0</inkml:trace>
  <inkml:trace contextRef="#ctx0" brushRef="#br0" timeOffset="148443">22210 10153 8191,'8'-8'0,"1"4"5063,15 1-5063,1 3 2818,7 4-2818,-7 2 1719,-7 2-1719,-10 13 0,-13 0 0,-10 24 0,-14-1 3392,12-20 0,-1 1-3392,3 0 0,0-2 0,-8 13 0,14-4 0,10-12 0,7-9 0,19-7 0,26-11 0,-18 3 0,2 0 0,2-4 0,0 0-115,-7 3 1,-3 0 0,2 0 0,-17 1-1</inkml:trace>
  <inkml:trace contextRef="#ctx0" brushRef="#br0" timeOffset="149329">23775 10138 8191,'-17'-5'0,"0"1"4888,-23 22-4888,6 10 0,6-2 0,1 3 0,10-4 0,3 0 0,-7 14 2840,20-18-2840,23-29 0,8-12 0,11-13 0,-17-2 1740,-2 42-1740,-12 13 3359,5 15 1,8-3-3360,21-22 0,6-10 0,1 0 0,0-6 0,-2-9 0,-5-4 0,-19 3 0,-1 0 0</inkml:trace>
  <inkml:trace contextRef="#ctx0" brushRef="#br0" timeOffset="149512">24308 9890 8191,'-26'-37'0,"7"10"5063,0 17-5063,2 18 0,-2 29 0,3 12 0,4-11 0,1 2 320,3 5 0,0 4 0,3-3-320,6-1 0,3-4 945,4-6 0,3-5-945,4 4 0,-3-22 0,-8-8 0</inkml:trace>
  <inkml:trace contextRef="#ctx0" brushRef="#br0" timeOffset="149634">24115 10222 8191,'3'-7'0,"9"2"0,-1 3 0,3 2 0</inkml:trace>
  <inkml:trace contextRef="#ctx0" brushRef="#br0" timeOffset="149856">24303 10244 8280,'19'-15'0,"1"3"5073,8-8-5073,2 5 2805,-11 3-2805,4 1 1706,-6 0-1706,0 5 1677,0-3 1,-7 6 0,-3 1 0</inkml:trace>
  <inkml:trace contextRef="#ctx0" brushRef="#br0" timeOffset="150385">24489 9957 8191,'-8'-12'0,"7"12"5063,-6 14-5063,5 17 0,-2-2 0,-2 2 1011,-1 1 1,-1 1-1012,2 8 0,0 1 0,0-6 0,1-2 0,3 21 1826,11-20-1826,25-23 0,1-21 0,-8 1 0,0-3 0,16-17 0,-11-2 0,-10 0 6443,-14-2-6443,-5 10 0,-7 5 0,-1 16 1029,-2 4-1029,0 10 0,7 0 0,5-1 0,21-4 0,20-10 0,-15-1 0,1 0 0,4 2 0,-2 0 0,21 5 0,-19 10 0,-21 2 0,-10 1 0,-5-3 0,4-8 0,14-15 0,25-16 0,-5 3 0,5-1-172,-10 8 0,2 0 0,0 2 172,4-1 0,1 2 0,-3 1 0,-3 1 0,-3 2 0,17 3 0</inkml:trace>
  <inkml:trace contextRef="#ctx0" brushRef="#br0" timeOffset="151535">26981 9763 8191,'5'4'0,"-1"5"5063,-4 17-5063,-4 14 0,-1-10 0,-1 2 1409,-2 0 0,0-1-1409,-3 1 0,6-9 1719,9-20-1719,9-23 0,4-9 0,2-5 3392,0 2 0,0 0-3392,-1 8 0,-1 1 0,9-6 0,-14 33 0,-12 15 0,-1 20 0,-6-6 0,8-5 0,4-12 0,15-25 0,8-11 0,14-9 0,-4-7 0,-9 17 0,-9 6 0,-20 26 0,-3 16 0,-1 4 0,3 6 0,6-18 0,14-6 0,2-18 0,14-11 0,-5-13 0,-5 3 0,-9-2 0,-10 9 0,-6 0 0,-6-1 0,-8-2 0,2 8 0,0 1 0,8 9 0</inkml:trace>
  <inkml:trace contextRef="#ctx0" brushRef="#br0" timeOffset="151770">27602 9771 8191,'12'14'0,"-2"-3"5063,-5 1-5063,0 1 2818,2 0-2818,2 5 1719,0-1-1719,-1-4 6784,-5 0-6784,3-8 0,5-12 0,15-25 0,-3 6 0,1-3 0,5-8 0,1-1 0,4 4 0,0 3 0,-6 7 0,-3 3 0,8 1 0,-19 16 0</inkml:trace>
  <inkml:trace contextRef="#ctx0" brushRef="#br0" timeOffset="152417">28036 9608 8620,'6'1'0,"-3"2"5101,1 16-5101,-4 3 0,-5 23 0,4-3 2755,-6-2-2755,10-18 1660,8-31-1660,19-13 0,-12-2 0,2-2 3219,2 1 1,1 2-3220,-3 1 0,-2 2 0,8-5 0,-9 22 0,-12 18 0,-3 7 0,-2 16 0,0-4 0,2-6 0,2-13 0,7-13 0,15-16 0,8-4 0,8-14 0,0 3 0,-18 7 0,-6 13 0,-14 16 0,-7 6 0,3 11 0,-3-9 0,15 2 0,11-21 0,21-9 0,-15-2 0,-1-1 0,-2 0 0,-1 1 0,12-10 0,-19 16 0,-16 12 0,-3 16 0,3 10 0,2-3 0,8 2 0,0-19 0,12-11 0,-1-16 0,7-10 0,-14 7 0,-4 4 0</inkml:trace>
  <inkml:trace contextRef="#ctx0" brushRef="#br0" timeOffset="152593">28909 9167 8191,'6'-38'0,"-2"37"3957,-4 45-3957,-4 2 0,-3 5 0,5-13 0,-1 1 0,0 1 0,-2 1 0,-2 0 0,1-1 0,2 16 0,2-5 0,-1-18 0,3-3 2939,8 6-2939,4-34 0,-2-3 0,-3-4 0</inkml:trace>
  <inkml:trace contextRef="#ctx0" brushRef="#br0" timeOffset="152725">29099 9508 8191,'4'39'0,"0"1"1265,-2-7 1,-1-10 0,2-16 0</inkml:trace>
  <inkml:trace contextRef="#ctx0" brushRef="#br0" timeOffset="153642">29081 9420 8873,'6'4'0,"25"3"4108,13-8-4108,-7 2 0,3 1 0,2-4 0,0-1 0,1 3 0,-1 0 0,-6 2 0,-2 0 2851,7 3-2851,-20 4 1753,-21 0-1753,-11 7 5920,-6 11-5920,-15 12 0,18-13 0,2 1 0,-4 2 0,2-1 1070,-1 20-1070,5-3 0,10-25 0,9-5 0,18-26 0,2-4 0,6-12 0,2-4 0,-11 7 0,0 0 0,10-9 0,-2 1 0,-1-4 0,-17 22 0,-15 21 0,-11 15 0,-3 16 0,3-4 0,16-3 0,5-18 0,26-19 0,-3-8 0,12-13 0,-3-1 0,-4 5 0,-12-1 0,-3 21 0,-2 16 0,-7-2 0,12 13 0,-5-20 0,16 3 0,9-7 0,1-4 0,-18 3 0,0 1 0,11 3 0,4 5 0,-14 18 0,-10 6 0,-8 17 0,-14-19 0,-3 1 0,-1 3 0,-2 2 0,-4 8 0,-1 1 0,-1-1 0,-2-1 0,-1 4 0,-2-1-704,-1-6 0,-2-2 704,2-7 0,0-3 0,-7 10 0,10-28 0,15-23 0,13-25 0,7 10 0,3 0 0,8-13 0,-7 20 0,-1 5 0,-5 8 0,-4 8 1408,1-10-1408,-6 0 0,-3-3 0,-2 4 0,-3 5 0</inkml:trace>
  <inkml:trace contextRef="#ctx0" brushRef="#br0" timeOffset="153868">29722 9147 8191,'-3'-14'0,"-2"10"1265,3 4 1,-1 5 0,1-1 0</inkml:trace>
  <inkml:trace contextRef="#ctx0" brushRef="#br0" timeOffset="155043">19513 11748 8191,'-6'2'0,"6"11"5063,6 22-5063,4-3 0,2 4 0,-3 6 0,0 2 429,-1-7 0,0 1 0,-1 0-429,-3 13 0,-2-1 542,1-2 0,0-4-542,-3 7 5711,10-34-5711,6-36 0,3-12 0,2 5 0,1-1 0,11-11 0,1 3 0,-9 13 0,1 7 0,17 11 1863,-16 17-1863,-19 22 1376,-14 5-1376,-8 0 0,-1-8 0,-1-14 0,2-7 0,0-10 0,1-1 0,5-17 0,3 12 0,1-9 0</inkml:trace>
  <inkml:trace contextRef="#ctx0" brushRef="#br0" timeOffset="155403">19848 12170 24575,'13'15'0,"5"-2"0,-6-8 0,11-7 0,-4-4 0,5-3 0,-4-9 0,-5 3 0,2-5 0,-8 3 0,0 5 0,-3 12 0,3 20 0,4 27 0,-5-14 0,1 4 0,5 7 0,0 3 0,-1 2 0,-1 2-1027,-2 1 0,-2 2 1027,-1-1 0,-4 0 0,-6-3 0,-4 0 0,1-7 0,-4-2-256,-4-7 0,-2-4 256,-16 9 0,-3-21 0,-3-15 0,-2-17 0,14-3 0,2-2 0,-3-1 0,3-9 0</inkml:trace>
  <inkml:trace contextRef="#ctx0" brushRef="#br0" timeOffset="156293">21647 11960 8191,'-9'-10'0,"0"1"5063,0 4-5063,-4-1 2818,0 8-2818,-5 1 1719,-9 23-1719,5 12 0,7-13 0,2 1 0,1 20 6784,8-17-6784,13-17 0,19-27 0,10-16 0,-14 5 0,0-1 0,-5 3 0,-2 2 0,8-15 0,-17 36 0,0 21 0,-1 7 0,9 7 0,5-24 0,14-8 0,7-22 0,-15 7 0,-5-5 0</inkml:trace>
  <inkml:trace contextRef="#ctx0" brushRef="#br0" timeOffset="156650">21925 11895 10502,'5'5'0,"0"-1"5047,0 12-5047,-2-3 2448,-1 4-2448,-2 1 1414,0-5-1414,4-6 5164,8-15-5164,17-14 0,-11 1 0,0-3 0,8-3 0,0 0 0,-7 3 0,-2 1 0,14-13 0,-20 32 0,-7 6 0,-1 14 0,-3-3 0,3 4 0,-1 0 0,3-5 0,6-4 0,22-15 0,-7-1 0,3-2 0,14-9 0,0-2 0,-15 10 0,-3 1 0,23-17 0</inkml:trace>
  <inkml:trace contextRef="#ctx0" brushRef="#br0" timeOffset="156920">22714 11589 8191,'-13'-5'0,"3"2"5063,-6 5-5063,0 10 2818,-7 13-2818,7-3 1719,3 4-1719,18-14 6784,11-7-6784,5-14 0,17-6 0,-8 2 0,2 8 0,4 18 0,-6 5 0,-5-4 0,2 1 0,17 9 0,-17-11 0,-1-2 0,8-1 0,-12-1 0,-14-9 0</inkml:trace>
  <inkml:trace contextRef="#ctx0" brushRef="#br0" timeOffset="158842">24238 11561 24575,'-6'3'0,"26"-4"0,7-2 0,4-3 0,17-4 0,4-2-1316,-14 5 1,1 1 0,0-1 1315,0-3 0,-1 0 0,0 0 611,12 1 1,-2 0-612,-15 1 0,-3 1 161,11-1 0,-26 4 0,-11 2 0</inkml:trace>
  <inkml:trace contextRef="#ctx0" brushRef="#br0" timeOffset="159073">24755 11311 8666,'18'-7'0,"13"9"2552,-2 0 0,3 3-2552,0 2 0,-1 6 1374,6 17 0,-4 5-1374,-14-13 0,-4 3 0,2 14 0,-9-1 0,-22 5 1654,2-11-1654,-9-8 6403,10-15-6403,-2-4 0,8-5 0,1 0 0</inkml:trace>
  <inkml:trace contextRef="#ctx0" brushRef="#br0" timeOffset="160308">26841 11376 24575,'-9'-5'0,"0"3"0,0 2 0,-6 11 0,-4 14 0,4-1 0,1 2 0,2 5 0,3 1 0,4 3 0,4 0 0,5-5 0,6-3 0,30 9 0,-13-29 0,3-6 0,8-5 0,1-5 0,-3-8 0,1-4 0,2-1 0,-1-1-542,-7-1 1,-3-1 541,-6 0 0,-1 0-31,11-12 31,-22-2 0,-3 14 0,-7 1 0,-8 20 0,2 18 1081,-3 17-1081,12 9 33,10-5-33,11-18 0,10-11 0,8-25 0,-15 10 0,-4-9 0</inkml:trace>
  <inkml:trace contextRef="#ctx0" brushRef="#br0" timeOffset="160512">27574 11013 8191,'-5'-2'0,"-3"17"4308,5 32-4308,-2-13 0,0 2 0,4 9 0,1 1 0,-3-6 0,1 0 0,3-1 0,2-3 0,1 4 726,4-18 0,-4-14 1,0-8-1</inkml:trace>
  <inkml:trace contextRef="#ctx0" brushRef="#br0" timeOffset="160727">27756 10944 8191,'-4'9'0,"1"10"5063,1 16-5063,-2 20 0,3-18 0,0 2 1031,-4-3 1,1-1-1032,5 1 0,1-4 455,-6 8 1,8-17-1,-4-15 1</inkml:trace>
  <inkml:trace contextRef="#ctx0" brushRef="#br0" timeOffset="160977">28140 10890 24575,'-5'54'0,"0"-23"0,-1 3 0,0 14 0,-1 2 0,-4 1 0,0-1-1886,4 1 0,1-2 1886,-3-6 0,2-3 234,3-8 1,2-3-1,-3 4 1,5-12 0</inkml:trace>
  <inkml:trace contextRef="#ctx0" brushRef="#br0" timeOffset="163489">23481 6821 8191,'2'3'0,"13"-12"5063,16-15-5063,-10 3 0,0-4 0,3-4 0,-1-3 690,1-3 0,-3-3-690,-2-4 0,-2-1 0,-2 0 0,-2 0 0,-8-3 0,-4 0 0,-2 0 0,-5 1 0,-6 2 0,-4 0 0,0-3 0,-3 2 0,-3 6 0,-1 1 0,1-3 0,0 3 892,1 11 0,1 3-892,-11-12 6104,4 22-6104,10 16 0,0 3 0,-5 17 0,3 7 0,-5 19 0,6-1 0,7-21 0,2-1 1855,-1 14-1855,1-23 198,14-32-198,-4-27 0,5 9 0,2-2-392,-3 3 0,2 1 392,6-2 0,4 3 0,2 4 0,3 5 0,3 5 0,2 6-153,4 5 1,-1 5 152,19 10 0,-8 11 0,-14-1 0,-11 1 0,-3-4 0,-5-1 0,0-6 193,2 2 0,-5-7 0,-1-1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1T13:10:37.7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9689 7981 24575,'15'2'0,"14"-1"0,11-3 0,-2-1 0,5 0-2888,6-3 0,4 0 2888,-6 2 0,3 0 0,2 0 0,-9 0 0,0 0 0,1 1 0,1 1 0,1 0 0,2 2 0,0 0 0,1 0 0,1 0 0,1 0 0,0 0 0,-1 2 0,-2 0 0,-1 1 0,0 1 0,0 0 0,0-1 0,0 0 0,0 1 0,0-1-963,0-1 1,0 0 0,0-1 0,0 1 962,1-1 0,1 1 0,0-1 0,1 0 0,0 0 0,1-1 0,1 0 0,-1-1 0,3-1 0,1-1 0,-1 0 0,1 0-470,-2-1 0,0 1 1,0-1-1,0 0 470,-8-1 0,0 0 0,0-1 0,0 1 0,0-1 0,8 0 0,0-1 0,0 0 0,0 1 0,0-1 0,0 0 0,0 1 0,-1-1-531,-2 2 0,-1 0 0,0 0 0,-1 0 531,-3 0 0,-2 0 0,1 0 0,-2 1 85,12 1 1,-1 1 0,-2 0-86,-6 0 0,-2 0 0,-1 1 0,9 0 0,-3 2 517,-11 0 1,-6 1-1,0-1 1,-17 2 0</inkml:trace>
  <inkml:trace contextRef="#ctx0" brushRef="#br0" timeOffset="6270">9746 9253 8191,'1'-2'0,"12"0"5063,9 2-5063,23 0 0,3 0 1409,-15-3 0,2 1-1409,0 1 0,0 1 0,3-1 0,0 2 205,3-1 1,1 1-206,3 1 0,1 1 0,7-3 0,1 0 0,-15 0 0,2 0 0,0 0 778,1 0 1,2 0 0,-1 0-779,4 0 0,1 0 0,0 0 0,0 0 0,0 0 0,1 0 0,1 0 0,0 0 0,1 0-128,-3 0 1,1 0-1,-2 0 128,-3 0 0,-1 0 0,0 0 0,-5 0 0,0 0 0,-2 0-476,11-1 0,-2 2 476,-3 1 0,-1 0 0,-3-1 0,0 0 0,-3 3 0,0 1 0,-4-4 0,-1-1 706,0 5 1,0-1-707,25-3 0,-25 2 0,1-1 1352,6-4 1,1-1-1353,0 2 0,2 0 0,1-3 0,2-1 0,2-1 0,0 0 0,-6 0 0,0 0 0,6 0 0,-1 0 0,-5 1 0,0 1 0,3 1 0,-1 0 234,1-5 0,-1-1-234,-2 3 0,0 0 0,6 0 0,0 1-180,-6-1 0,0 2 180,3 3 0,-1 1 0,-6-3 0,-1 1 0,-3 1 0,0 2 0,-1 1 0,0 0 0,18 4 0,-19-3 0,2-1 0,23 2 170,-23-3 1,0-2-171,23 1 0,-21 0 0,-12 0 0</inkml:trace>
  <inkml:trace contextRef="#ctx0" brushRef="#br0" timeOffset="15384">16316 7902 8711,'6'3'0,"5"-1"4854,15-6-4854,2 3 0,4 1 0,15-2 0,6-1 0,-9 2 0,2-1 0,2 0-358,6 0 1,1-1-1,2 1 358,-14-1 0,1-1 0,-1 0 0,1 2 0,1 1 0,0 1 0,-1 0 0,-4-1 0,13-2 0,-7 2 0,-9 4 0,0-1 0</inkml:trace>
  <inkml:trace contextRef="#ctx0" brushRef="#br0" timeOffset="16000">16056 9101 8191,'9'4'0,"10"2"4732,16-3-4732,-3-3 0,4-2 0,15-1 0,4-1 0,-11 1 0,3-2 0,0 1-264,7 0 0,2 0 0,0-1 264,-11 1 0,0-1 0,1 0 0,-1 1 0,2-1 0,1-1 0,-2 1 0,-4 0 0,14-2 0,-5 0 0,-11 1 0,1 0 0</inkml:trace>
  <inkml:trace contextRef="#ctx0" brushRef="#br0" timeOffset="26186">9717 12268 8191,'17'5'0,"7"-1"4862,8-2-4862,21 3 0,-20-5 0,4 1 0,10 4 0,4 0 0,-14-4 0,1-1 0,1 1-76,7 1 0,2 0 1,1-1 75,3-2 0,1-1 0,1-1 0,-8 1 0,1-1 0,0-1 0,1 0 0,1 0 0,0-1 0,0 0 0,2-1-259,2-1 1,2-2 0,0 1 0,-1-1 258,-2 1 0,0 0 0,-1 0 0,0-1 0,-1-1 0,-1 0 0,0 0 0,-1 1 461,-3 0 1,-2 1 0,0-1 0,-1 2-462,5-3 0,-1 1 0,-1 3-57,-3 2 1,-1 2-1,-5 0 1,-5-1-1,-4 2 1,13 6-1</inkml:trace>
  <inkml:trace contextRef="#ctx0" brushRef="#br0" timeOffset="40887">21982 4861 24575,'-5'19'0,"2"6"0,2 6 0,0 4 0,2 3 0,-3-2 0,1 3 0,-2 0-1732,0 1 0,-1 0 1,-1 1 1731,-1-2 0,0-1 0,-1 1 0,1-1 0,0 0 0,-1-1 576,-1 7 1,0-4-577,2 15 929,-1-22-929,14-38 0,-3-29 0,5 2 0,1-6 0,-3 3 0,-1-3 0,0-2-1394,0-6 1,1-2-1,-1-2 1394,-1 9 0,-1-1 0,1-1 0,-1 1 0,-1 0 0,0 0 0,0 0 0,1 0-28,1-10 0,1 1 0,1 3 28,3-8 0,2 4 123,-2 13 0,4 7-123,17 2 0,-3 26 0,2 23 4231,-6 6-4231,-2 9 2901,-13-2-2901,-6 0 0,-6-7 0,-9 6 0,-4 0 0,-13 11 0,-5-3 0,-2-6 0,2-15 0,2-10 0,6-5 0,10-3 0,9 0 0</inkml:trace>
  <inkml:trace contextRef="#ctx0" brushRef="#br0" timeOffset="41483">22260 4930 8191,'10'47'0,"-3"-18"0,0 2 2531,-2 0 1,0 1-2532,-1 6 0,0 0 0,3-2 0,0-2 2818,-6 21-2818,1-17 1719,-3-26-1719,-1-19 6784,6-28-6784,6-7 0,7-1 0,15 7 0,-2 15 0,1 7 0,-7 7 0,-11 7 0,0 0 0,-4-2 0,-6 5 0,-2 4 0,-4 20 0,1-1 0,2 19 0,4-21 0,4-3 0,12-20 0,14-20 0,3-6 0,-14 3 0,-1-1 0,2-14 0,-5 7 0,-18 7 0,-9 12 0,-4 0 0,-5 3 0,3 4 0,2 2 0,3 4 0,4-2 0,1 2 0</inkml:trace>
  <inkml:trace contextRef="#ctx0" brushRef="#br0" timeOffset="41650">22682 5043 24575,'33'-7'0,"-8"-7"0,2-1 0,17-2 0,-18 1 0,-4 0 0,-4 3 0,-7 3 0,-9 5 0,0 1 0</inkml:trace>
  <inkml:trace contextRef="#ctx0" brushRef="#br0" timeOffset="42352">22840 4711 8191,'-7'9'0,"0"3"5063,9 15-5063,-4 20 0,2-11 0,-1 4 0,-4 6 0,-2 1 0,1 3 0,-1 0 1070,0-7 0,2-2-1070,5 14 1811,9-23-1811,19-32 0,14-19 0,-17 4 0,0-2 3247,0-1 0,-3-4-3247,-2-10 0,-5 0 0,-1-3 0,-10-12 0,-12 43 876,-2 16-876,2 17 0,4 5 0,12-5 0,1-14 0,8-10 0,0-10 0,9-8 0,-6-1 0,6-5 0,-9 13 0,-3 9 0,-2 6 0,-3 15 0,-4-9 0,3 2 0,-1-17 0,9-9 0,9-21 0,6-3 0,-13 11 0,-1 1 0,7 0 0,-7 19 0,-12 13 0,-2 12 0,0-6 0,1-5 0,7-9 0,12-15 0,18-16 0,-15 8 0,1-1 0,-2 4 0,0 1 0,15-10 0,-22 23 0,-10 18 0,-9 7 0,2 3 0,-2-5 0,4-11 0,-1-5 0</inkml:trace>
  <inkml:trace contextRef="#ctx0" brushRef="#br0" timeOffset="42811">23925 4505 8191,'0'13'0,"0"7"4445,-5 18-4445,2-9 0,0 3 0,-2 7 0,-1 0 0,0 4 0,1-1 0,-1 0 0,1-1 0,2-6 0,0 0 0,-3 0 0,2-2 2891,3 8-2891,-6-8 1794,9-32-1794,5-19 0,8-36 0,-4 14 0,0-4 0,0-10 0,1 0 2352,0-2 1,0 4-2353,-2 10 0,0 5 637,10-9-637,-7 35 0,2 23 0,5 23 0,-13-9 0,1 3 0,5 8 0,-1 2-606,-5 0 0,-2 0 606,3 0 0,0-1 893,-1-10 1,-1-1-894,3 11 0,-9-22 0,0-8 0,-7-8 0</inkml:trace>
  <inkml:trace contextRef="#ctx0" brushRef="#br0" timeOffset="42968">23889 4849 9477,'1'-4'0,"19"1"4762,10 1-4762,23-2 0,2-2 0,-7-3 669,-13 1 0,-20 4 1,-11 2-1</inkml:trace>
  <inkml:trace contextRef="#ctx0" brushRef="#br0" timeOffset="48084">21889 6800 24575,'-1'13'0,"1"3"0,-2 5 0,2 4 0,-4 13 0,-1 2 0,-5 7 0,2-7 0,-2 5 0,2-5 0,-2 7 0,1 6 0,-1-5 0,4 5 0,-2-6 0,7-14 0,-3-3 0,4-16 0,0-1 0,0-29 0,0-6 0,2-6 0,1-4 0,0-5 0,0-3-1388,3-8 0,0-3 1388,-1-3 0,2 0 0,0 0 0,2 2-467,2 5 0,1 2 467,-2 6 0,3 2 0,4 1 0,2 2 0,-6 6 0,0 1 0,4 0 0,1 3 0,5-6 0,-5 8 0,-5 14 0,-4 5 2630,3 7-2630,2 4 1080,8 15-1080,-6-6 0,11 30 0,-18-25 0,7 12 0,-15-18 0,-2-2 0,-5 3 0,-3 0 0,-11-1 0,-3 1 0,-9-1 0,-6-3 0,11-8 0,-4-4 0,22-4 0,1 0 0</inkml:trace>
  <inkml:trace contextRef="#ctx0" brushRef="#br0" timeOffset="48425">22317 6836 8191,'4'32'0,"-5"6"4684,0 2-4684,-12 13 0,7-4 0,-8-3 2864,13-42-2864,3-16 0,5-13 0,4-3 0,4 1 0,2 2 0,3-2 0,2 2 0,3 3 0,1 3 1766,16-6-1766,-3 12 0,-22 9 0,-3 4 0</inkml:trace>
  <inkml:trace contextRef="#ctx0" brushRef="#br0" timeOffset="48734">22603 6856 24575,'1'-5'0,"-3"9"0,-7 12 0,3 16 0,10 1 0,5-3 0,14-15 0,3-17 0,8-12 0,-5-7 0,-7-2 0,-11 3 0,-11 6 0,-8 3 0,-10 3 0,-7 5 0,-1-1 0,6 6 0,12-2 0,4 2 0</inkml:trace>
  <inkml:trace contextRef="#ctx0" brushRef="#br0" timeOffset="48856">22757 6777 8191,'25'-10'0,"-1"3"5063,2-11-5063,2 0 2818,0-3-2818,-2 2 0,-16 13 0,-2 1 0</inkml:trace>
  <inkml:trace contextRef="#ctx0" brushRef="#br0" timeOffset="49092">22890 6478 8191,'-16'21'0,"5"5"4708,13 19-4708,-3-18 0,-2 3 0,3 10 0,-1 3 0,-4 3 0,-1-1 1057,2-4 0,1-2-1057,1-3 0,2-4 1859,9-1-1859,17-21 6329,10-30-6329,-11 5 0,0-3 0,0-5 0,-3-1 0,7-6 0,-11 8 0</inkml:trace>
  <inkml:trace contextRef="#ctx0" brushRef="#br0" timeOffset="49635">23074 6744 8191,'-8'-9'0,"1"9"5063,-10 22-5063,10 12 2818,-2-1-2818,17-5 1719,1-22-1719,22-10 0,-2-17 0,12-8 0,-9-2 0,-9 7 6784,-7 15-6784,-12 9 0,4 17 0,-7 12 0,2 4 0,-3-1 0,4-14 0,1-12 0,11-15 0,3-12 0,11-11 0,-1-5 0,-1 11 0,-10 8 0,-6 27 0,-7 2 0,-2 19 0,-3-11 0,4 1 0,1-13 0,5-11 0,6-11 0,3-6 0,1 3 0,-3 8 0,-8 9 0,-3 12 0,-5 2 0,1 11 0,-2-5 0,0 1 0,0-16 0,0-1 0,0-7 0</inkml:trace>
  <inkml:trace contextRef="#ctx0" brushRef="#br0" timeOffset="50272">23751 6508 24575,'14'26'0,"2"4"0,3-3 0,0 19 0,0-2 0,-12-15 0,-4 2 0,-3 24 0,-3-24 0,0-1 0,-3 18 0,2-13 0,4-24 0,0-8 0,0-7 0</inkml:trace>
  <inkml:trace contextRef="#ctx0" brushRef="#br0" timeOffset="50763">23823 6450 24575,'7'-9'0,"10"-3"0,11-2 0,12 1 0,0 0 0,-1 11 0,-14 2 0,-9 12 0,-11 0 0,-9 11 0,-12 9 0,1-6 0,-2 1 0,-14 18 0,1-3 0,17-21 0,25-9 0,0-9 0,24 4 0,-2-6 0,6 4 0,-8 3 0,-11 3 0,-9 8 0,-3 0 0,-9 11 0,-2-5 0,-6 7 0,-9 2 0,6-8 0,-16 9 0,3-11 0,-5 1 0,2-11 0,6-12 0,12-2 0,1-3 0</inkml:trace>
  <inkml:trace contextRef="#ctx0" brushRef="#br0" timeOffset="53877">24857 6469 8191,'6'17'0,"10"16"1225,-2 1 1,0 6-1226,6 9 0,1 4 0,-4-9 0,-1 2 0,1 0 0,-2-2 0,0 0 0,4-1 0,8 3 0,5-1 0,3-10 0,8-9 0,7-14 0,-1-11 0,5-10 0,-1-9 0,-10-8 0,-3-9 0,1-5 0,0 0-190,-2 4 1,0-1-1,0-2 1,1-1 0,0-1 189,-4 5 0,1-2 0,-1 1 0,1-2 0,0 1 0,-1-1 115,0 1 1,1-1 0,-1 0 0,0 1 0,-1-1 0,0-1-116,0 1 0,-1-1 0,1-1 0,-1 2 0,-3 1 0,-1 3 0,0 0 0,-2 3 0,-1 1 0,-3 0 0,0-3 0,0 0 0,0 0 0</inkml:trace>
  <inkml:trace contextRef="#ctx0" brushRef="#br0" timeOffset="59448">24056 9547 24575,'-17'-15'0,"-1"3"0,1 1 0,0 5 0,-7-3 0,-8 1 0,-3 5 0,-4 1 0,9 0 0,-1 0 0,-13 4 0,-1 1 0,11-3 0,0 1 0,-4 5 0,0 3-1092,-4-4 0,-1 2 1092,-6 6 0,0 3 0,14-5 0,-1 1 0,1 0 0,-1 1 0,-1 1 0,2 1 0,-2 2 0,1 1 0,1 0 0,-10 5 0,3 1-626,5 1 0,2-1 626,8-3 0,3-1 0,1-1 0,2 1 0,-10 11 0,-1 5 0,6-5 0,-2 11 0,0 0 0,10-12 0,0 2 465,0-3 0,-1 0-465,-3 7 0,-1 0 0,1-3 0,1-1 0,1 3 0,1 1 660,0-4 0,1 0-660,2 6 0,0-1 0,0-5 0,1-1-903,-1 6 0,-1 1 903,-1-3 0,-1 1 0,1 2 0,2 1 0,-1 0 0,0 0-459,1-4 1,1-1 458,4 0 0,0 0 0,-2-3 0,1 0 0,3 2 0,2 2 0,-4-1 0,2 1 0,2 3 0,2 1 0,-4 2 0,2 0 0,1-5 0,1 0 0,1 5 0,2-1 0,-1-8 0,1-1 0,2 3 0,0 0 0,0-3 0,0-1 509,0 1 0,0 0-509,0 0 0,0-1 0,4 25 0,1-2 0,8-13 0,1 5 0,7-5 0,3 3 0,-1-4 0,3-3 0,1-5 0,0-1 0,7-8 1816,-4 3-1816,5-2 0,2 5 0,1 0 0,-1 0 0,-2-6 0,-1 0 1075,-2-10-1075,0 3 0,6-6 0,2 4 0,0-1 0,-10-5 0,-1-1 0,15 7 0,-11-7 0,1-3-905,21-3 905,-21 0 0,0-1 0,1-6 0,0-1 0,3 5 0,0-1 0,-3-4 0,0 1 0,2 1 0,0 1-145,-5 0 1,-1-1 144,3 1 0,0 0 0,1-1 0,-2 1 0,-1 0 0,-1 0 0,7 0 0,-1-1 0,-2-2 0,0 1 0,6 0 0,1 1 0,0-2 0,0 0 0,-3 2 0,0 1-39,2 1 1,0 2 38,-10 1 0,1 2 0,1 1 0,2 1 0,-1 2 0,0 1 0,0 2 0,1-1 144,3-1 0,1 0-144,-1 2 0,0 0 0,0 0 0,0 0-807,0 0 0,1 1 807,-1 1 0,0 2-457,0-2 1,0 1 456,-3 2 0,0 0 0,3 0 0,-1 2 0,-6 0 0,1 0 0,5 0 0,0-2 0,-2 0 0,0 0 428,0 0 0,-1-1-428,-2-1 0,-2 0 0,0 1 0,0 0-455,-3 0 1,0 1 454,4-1 0,0 2 0,3 1 0,0 1 0,-3 0 0,1-1 0,-1 0 0,-1 0 0,0 1 0,0-1 564,-3 0 0,1-1-564,5 0 0,2-1 0,-4 0 0,1-1 0,1-3 0,2-2 0,-1 2 0,0-2 11,0-4 0,1-1-11,3 3 0,1 0 0,2-2 0,1 0 0,-3 3 0,0-1-636,2-1 0,1-2 636,-4-1 0,0-2 0,3 2 0,1-3 0,0-5 0,0-1-469,7 2 1,0-1 468,-2-1 0,-1-2 0,0-1 0,0 1-267,-7 4 1,-2 0 266,-6-3 0,-1-2 402,-3 2 1,-1-1-403,21-9 0,-4-8 611,-19 12 0,-1 0-611,16-14 0,-8 1 0,0-1 0,-10 11 0,0-1 1006,7-9 1,0 0-1007,5-9 0,-1-5 1115,-4 0-1115,-10 15 0,-1-1 0,8-21-396,-7 21 0,-2 1 396,0-20-163,-7 21 0,0-1 163,0-21 0,-4 18 0,0 0 0,0-4 0,0 0 0,1-1 0,-1-2-883,1-7 1,-1-1 882,1 2 0,0 1-609,-3 0 1,0-1 608,0-2 0,-1 0 0,-1 6 0,-2 0 329,-1-5 1,-1-1-330,-2 3 0,-2-1 0,-1-6 0,-2 0-1506,-1 3 1,-1-1 1505,-1-5 0,-3-1 0,0 7 0,-2-1-367,-4-2 1,-3-1 366,-1 3 0,-1 1 0,7 15 0,1-1 0,-1 1 0,0-1 0,1 0 0,-1 1 0,-13-14 0,1 1 272,2-3 0,0 1-272,-2 1 0,-1 0 0,13 14 0,1 0 0,-1-1-668,-1-2 1,-1 1-1,0-1 668,0 1 0,0 1 0,-1 0 0,-2-1 0,0 1 0,-2 1 0,2 0 0,-1 1 0,-1 2 0,0 1 0,-1 1 0,0 1 0,0 1 0,-2 0 0,0 1 462,-1 1 1,-1 0-1,0 1-462,-13-6 0,0 1 0,-4-1 0,0 2 0,9 4 0,0 2 0,-1-1 0,-1 1 0,1 4 0,-1 2 0,3 1 0,0 2 0,-3 1 0,1 2 661,6 1 0,0 1-661,-2-1 0,0 1 0,5 2 0,1 0 0,-4-2 0,2 1 0,-22 3 0,25-1 0,0-1 0,-18-1 254,-6 3-254,14-3 0,-5 0 0,-2-2 0,-1 1 0,-5-4 0,6 8 0,-6-3 0,5 0 0,18 3 0,0 1 0,-25-4 0,25 3 0,-1 2 0,-3-2 0,0 2 711,-1 1 0,0 0-711,-3 1 0,-1 0 0,1 3 0,0-1 0,0 1 0,0-1 0,-1 1 0,1-1 0,4 1 0,-2-1 0,-8-2 0,0 0 0,13-1 0,2 0 0,-12-4 0,1 0 1712,-8 0-1712,-5-6 0,12 7 996,9-6-996,2 6 270,15-3-270,-8 3 1281,13-1-1281,-6 2 0,10 0 0,-2 0 0</inkml:trace>
  <inkml:trace contextRef="#ctx0" brushRef="#br0" timeOffset="63594">23232 11160 24575,'-9'0'0,"4"2"0,-1 5 0,8 6 0,0 1 0,3 0 0,4-3 0,-3-4 0,3-5 0,0 0 0,0-4 0,-2-3 0,-4-2 0,-4-2 0,-3 0 0,-3 0 0,-3-1 0,0 3 0,-7 1 0,9 8 0,-2 7 0,11 38 0,5-15 0,7 18 0,4-32 0,0-15 0,3-11 0,-5-5 0,0-7 0,-12 3 0,-3 3 0,-5 1 0,-2 4 0,-3-1 0,0 5 0,-3 4 0,5 9 0,0 12 0,9 12 0,0-8 0,8-1 0,4-21 0,0-6 0,-1-7 0,-3-4 0,-9 2 0,-4 2 0,-3 3 0,-6-1 0,3 2 0,-3 4 0,6 5 0,3 9 0,5 9 0,5-2 0,7 3 0,1-14 0,3-8 0,-5-7 0,-2-6 0,-10 1 0,0-1 0,-8-2 0,0 3 0,-6-2 0,-1 6 0,4 8 0,-2 23 0,10 14 0,7 12 0,11 6 0,4-24 0,3-10 0,-5-21 0,-5-10 0,-1-4 0,-12-9 0,-13-18 0,-6 0 0,1 17 0,-2 1 0,-11-7 0,4 17 0,7 15 0,16 15 0,3 9 0,10 7 0,12-7 0,-2-4 0,12-13 0,-11-6 0,-1-6 0,-8-4 0,-9-1 0,-3-3 0,-11-5 0,-9-6 0,-7 2 0,2 10 0,7 8 0,11 27 0,9 6 0,13 13 0,5-8 0,11-16 0,0-11 0,-4-12 0,-6-8 0,-9 0 0,-9-5 0,-2 0 0,-14-9 0,-8-3 0,-10-4 0,8 11 0,5 17 0,16 26 0,10 19 0,-1-13 0,2 0 0,4-1 0,1-1 0,11 17 0,0-20 0,-3-13 0,-9-12 0,-3-4 0,-6-12 0,-2 11 0,0-6 0</inkml:trace>
  <inkml:trace contextRef="#ctx0" brushRef="#br0" timeOffset="64487">23272 11163 8191,'-14'-3'0,"1"3"5063,6 4-5063,0 7 2818,2 2-2818,-2 17 1719,7 4-1719,2 19 0,11-5 0,4-5 6784,2-19-6784,8-17 0,-2-15 0,-2-5 0,-4-10 0,-13-4 0,-5 1 0,-15-7 0,-8 9 0,-9-3 0,4 10 0,3 9 0,10 8 0,3 8 0,4 3 0,11 33 0,6-17 0,8 13 0,2-33 0,-6-10 0,0-11 0,-9 1 0,0-11 0,-7 9 0,1-1 0,-1 12 0</inkml:trace>
  <inkml:trace contextRef="#ctx0" brushRef="#br0" timeOffset="67054">23178 11078 8191,'-17'3'0,"0"0"5063,3-3-5063,2 0 2818,2 0-2818,1 0 1719,0 0-1719,0 2 6784,2 2-6784,-2 7 0,0 2 0,0 5 0,-3 5 0,0 2 0,-1 14 0,1-6 0,9-4 0,1 2 0,3 12 0,0-13 0,3 1 0,9 16 0,-2-1 0,10 1 0,-1-1-557,12-3 557,1-6 0,9-5 0,0-4 0,5-4 0,-1-1 0,1-9 0,-14-4 0,1-2 0,18-2 0,-21-4 0,-1 0 0,15-3 0,-12-6 0,-1 4 0,-8-4 557,-7 6-557,-4-1 0,0 5 0,0-3 0,0-3 0,4-2 0,0-4 0,0-12 0,-3 5 0,-3-8 0,-2 0 0,-5 6 0,3-13 0,-6 6 0,2-7 0,-5 7 0,-2 1 0,-3 10 0,0 6 0,2 0 0,13-10 0,0 2 0,18-23 0,-12 19 0,7-8 0,-7 16 0,3 7 0,-3 4 0,2 2 0,-2 1 0,3-5 0,-4 2 0,0-3 0,-4 3 0,0-1 0,0 2 0,-1-2 0,5-1 0,-5-3 0,2-2 0,-12 1 0,-4 2 0,-4 5 0,-3 3 0,4-1 0,0 2 0,0-5 0,0 0 0,-4-6 0,-7-4 0,-12-4 0,-1-1 0,-12 6 0,18 5 0,-10 9 0,9 12 0,-7 3 0,-6 9 0,11-10 0,0 0 0,16-18 0,8 0 0,5-13 0,7-13 0,2-8 0,4-6 0,-2 2 0,5 6 0,-8 10 0,5 5 0,-2 7 0,-2 3 0,4-3 0,-4-3 0,-1 3 0,-1-6 0,-4 6 0,-4-3 0,-1 1 0,-4 2 0,0 1 0,-10 12 0,-1 9 0,-1 6 0,2 2 0,9-7 0,2-8 0,8-16 0,7-18 0,0-4 0,0-12 0,-5 5 0,-8-1 0,0 10 0,-2 10 0,-4 8 0,2 5 0,-5 1 0,4 0 0,0 4 0,-7 10 0,5 3 0,-7 10 0,1 0 0,7-2 0,-6 2 0,10-6 0,-5-13 0,6-3 0,-3-15 0,2-3 0,-1-5 0,-5-7 0,1 7 0,-1 5 0,2 11 0,-3 7 0,3 7 0,-9 9 0,2 3 0,-9 13 0,2-4 0,6-3 0,3-10 0,8-6 0,-5-10 0,-2 4 0,-1 1 0,3 15 0,6 1 0,2 6 0,6-11 0,-5-4 0,-13-18 0,4 2 0,-13-9 0,5 8 0,-6 5 0,-6 3 0,-2 13 0,11 1 0,2 8 0,13-8 0,5-2 0,5-5 0,-1-7 0,-4 4 0,-6 7 0,-5 16 0,6-8 0,4 2 0</inkml:trace>
  <inkml:trace contextRef="#ctx0" brushRef="#br0" timeOffset="70305">25836 10720 8191,'-13'-22'0,"0"-9"5063,-6-7-5063,5 14 0,-1 0 0,-2-2 0,-3 1 1409,-8-3 0,-4 2-1409,-6 1 0,-4 4 0,-7 1 0,-3 5 7,14 8 0,0 3 0,-1 3-7,-2 3 0,0 3 0,2 0 0,-14 4 0,4 1 2972,8 3 0,6 0-2972,-1 2 0,43-3 0,34-2 0,-7-5 0,2 1 0,6 4 0,1 1 0,-1 0 0,0 1 0,0 4 0,-1 2 345,-4 0 1,-2 1-346,-5-1 0,-2 0-189,-4 2 1,-3 0 188,11 18 0,-4-1 0,-5-2 0,-4-8 0,-7-7 0,-3-3 1809,0-7-1809,-2 2 415,2-3-415,0 0 0,-4 0 0,-6 4 0,-5-6 0,-2 5 0,0-5 0,3 2 0,0 0 0,8 4 0,3-5 0,7 2 0,1-2 0,-1-2 0,0 3 0,-3 2 0,-2 2 0,-5 4 0,-5 7 0,-6 8 0,0 8 0,-7 13 0,9 2-350,-1-28 1,1 1 349,5 25-283,1-7 283,4-5 0,6-10 0,-1-11 0,1-7 0,-1-6 689,0-3-689,0-4 293,1-8-293,-1-10 0,1-14 0,-6-21-833,-1 22 0,-1-1 833,-2-10 0,0 1-210,-2 7 0,-1 3 210,2-23 0,0 39 0,4 17 0,5 15 0,-2-3 1628,4 2-1628,4 0 458,5 5-458,-1 0 0,6 8 0,-8-3 0,3 2 0,-2 6 0,-5-20 0,2 7 0,-5-17 0,-1-1 0,1 2 0,0 0 0,1 8 0,-1 7 0,4 5 0,5 10 0,5-1 0,-4-9 0,2-5 0,-11-13 0,6-4 0,-2 1 0,9 0 0,-4 0 0,5-1 0,-7-3 0,-6-4 0,0-4 0,-9-6 0,1-9 0,-3-9 0,-5-15 0,1 17 0,-3-2 0,-2-3 0,-3 1 0,0 1 0,-2 2 0,-1 2 0,0 3 0,-5-3 0,3 9 0,16 16 0,5 2 0,10 2 0,3 2 0,0 1 0,7 4 0,1 3 0,0 1 0,-4 5 0,-1 1 0,-7 1 0,4 2 0,-7-6 0,4-3 0,-1-7 0,11-5 0,1-3 0,7-1 0,-7 2 0,-1 5 0,-11 3 0,-2 3 0,-3-2 0,-1 3 0,2-6 0,0 1 0,0-6 0,0-3 0,-2-2 0,-3-2 0,-2-10 0,-2-3 0,-4-16 0,-1-2 0,-3 6 0,-4 6 0,0 17 0,-12 5 0,-8 0 0,-1 4 0,-6-2 0,14 4 0,4-7 0,12 1 0,4-17 0,8 1 0,5-10 0,10-2 0,-1 1 0,2 6 0,-6 7 0,-3 9 0,-1 4 0,3 5 0,2 0 0,3 2 0,13-4 0,-3-1 0,11-7 0,-12 1 0,0-8 0,-12 8 0,3-9 0,-9 7 0,-2-11 0,-7-1 0,-2 3 0,-9 2 0,0 14 0,-18 1 0,3 12 0,-5 0 0,2 9 0,11-7 0,-5 4 0,1-9 0,8 1 0,-5-5 0,13-4 0,3-1 0,2-8 0,2-7 0,-3 1 0,0-5 0,-2 11 0,-2 2 0,-4 7 0,-2 2 0,-1 2 0,-2 0 0,-4 0 0,1 0 0,-5 0 0,7-3 0,0 0 0,3-4 0,1-4 0,5-3 0,-2-10 0,7-14 0,-5-4 0,7-11 0,-7 13 0,6 11 0,-4 10 0,-1 10 0,-1 12 0,-1-1 0,-10 23 0,-5-1 0,7-2 0,-1 0 0,-19 17 0,17-17 0,1-1 0,-13 10 0,9-7 0,9-9 0,6-10 0,1-3 0,0-6 0,0-3 0,3-2 0,-3 0 0,0 4 0,-2 3 0,-3 7 0,6-2 0,-2 2 0</inkml:trace>
  <inkml:trace contextRef="#ctx0" brushRef="#br0" timeOffset="71451">26041 10853 24575,'-13'-10'0,"3"3"0,-6 4 0,5 9 0,-1 12 0,6 8 0,5-1 0,9-4 0,4-12 0,5-7 0,0-7 0,-4-3 0,-1-6 0,-8 1 0,-1-1 0,-6-2 0,-8-1 0,2 5 0,-11 1 0,10 13 0,-2 19 0,7 16 0,4 5 0,12-1 0,10-21 0,1-11 0,1-11 0,-8-9 0,-4-4 0,-5-2 0,-7-7 0,-7-1 0,-10-14 0,-3 9 0,2 7 0,2 20 0,8 25 0,7 18 0,8 15 0,12-10 0,1-13 0,8-20 0,-9-15 0,3-6 0,-8-12 0,-7 2 0,-10-11 0,-6 3 0,-2 1 0,-5-2 0,-12-15 0,18 47 0,-2 18 0,7 18 0,9 2 0,9-1 0,5-19 0,10-13 0,-8-10 0,-1-8 0,-8-5 0,-7-6 0,-4-5 0,-12-14 0,-2-1 0,-11 3 0,11 16 0,1 18 0,5 28 0,10 15 0,5 8 0,4-11 0,7-13 0,-7-20 0,2-5 0,-5-4 0,-6-14 0,-3-3 0,-10-10 0,-6-6 0,3 11 0,-3 6 0,7 21 0,9 18 0,-2-7 0,8 4 0</inkml:trace>
  <inkml:trace contextRef="#ctx0" brushRef="#br0" timeOffset="78101">24111 10675 8191,'5'-4'0,"1"-5"5063,-5-4-5063,9-11 0,-4-8 0,5 5 0,0 1 0,-3-4 0,7-3 0</inkml:trace>
  <inkml:trace contextRef="#ctx0" brushRef="#br0" timeOffset="78226">24150 9895 8191,'-31'-2'0,"0"0"0,-17-6 1265,1-11 1,28 9 0,3-3 0</inkml:trace>
  <inkml:trace contextRef="#ctx0" brushRef="#br0" timeOffset="78376">23698 9753 8191,'-28'27'0,"1"1"0,5-5 0,1 0 1265,-9 13 1,17-17 0,11-12 0</inkml:trace>
  <inkml:trace contextRef="#ctx0" brushRef="#br0" timeOffset="78487">23472 10034 8191,'-29'27'0,"-1"0"0,0-2 0,0 6 0</inkml:trace>
  <inkml:trace contextRef="#ctx0" brushRef="#br0" timeOffset="78647">23190 10519 8191,'-25'20'0,"-1"1"0,4-2 0,-1 1 2531,-2 0 1,1 0-2532,-11 18 704,9-8 1,13-12-1,13-10 1</inkml:trace>
  <inkml:trace contextRef="#ctx0" brushRef="#br0" timeOffset="78925">22557 10856 8191,'-17'40'0,"2"12"1684,8-22 0,1 2-1684,0 11 0,1 5 0,2-11 0,1 1 0,0 1 0,-1 2 0,-2 0 0,2 0 0,2-2 0,1 0 0,0-2 0,-1 4 0,0-4 0,2 7 0,3-30 0</inkml:trace>
  <inkml:trace contextRef="#ctx0" brushRef="#br0" timeOffset="79060">22608 11466 8191,'-14'12'0,"7"-4"0,-1-5 0</inkml:trace>
  <inkml:trace contextRef="#ctx0" brushRef="#br0" timeOffset="79219">22926 10296 8191,'4'-50'0,"-4"12"5063,-6 26-5063,6 7 0,-1 1 0,5 2 0</inkml:trace>
  <inkml:trace contextRef="#ctx0" brushRef="#br0" timeOffset="79361">23166 9978 8191,'-21'38'0,"-3"9"2113,9-20 0,0 1-2113,1 2 0,2 1 1457,3-3 0,2-1-1457,1 19 0,7-21 0,3-11 0</inkml:trace>
  <inkml:trace contextRef="#ctx0" brushRef="#br0" timeOffset="79569">22865 11760 8191,'28'35'0,"-5"13"4415,-20 0-4415,0-14 0,-2 0 0,-3-5 0,-1-2 0,3 12 0,0-18 0</inkml:trace>
  <inkml:trace contextRef="#ctx0" brushRef="#br0" timeOffset="79720">23209 12172 8191,'3'17'0,"2"0"5063,1 0-5063,5-2 2818,10 1-2818,18-9 0,-18 0 0,6-7 0</inkml:trace>
  <inkml:trace contextRef="#ctx0" brushRef="#br0" timeOffset="79852">23838 12050 8191,'47'0'0,"-7"0"5063,-2 0-5063,-12 2 0,-10-1 0,-9 1 0</inkml:trace>
  <inkml:trace contextRef="#ctx0" brushRef="#br0" timeOffset="80096">24026 10848 8191,'-25'-39'0,"1"0"0,-1 0 0,4 4 0,1 1 0,0 0 2531,-7-13 1,2 3-2532,8 10 0,2 3 0,-5-16 0,12 25 0,5 14 0</inkml:trace>
  <inkml:trace contextRef="#ctx0" brushRef="#br0" timeOffset="80255">23767 10320 8191,'-22'5'0,"5"-6"5063,23-11-5063,17-12 0,-6 8 0,5-2 0</inkml:trace>
  <inkml:trace contextRef="#ctx0" brushRef="#br0" timeOffset="80409">24238 9978 8191,'14'9'0,"2"-1"5063,-3-6-5063,17-3 0,4-9 0,-5-2 0,3-2 289,7-3 0,-1-1 0,9-7 0,1 4 0</inkml:trace>
  <inkml:trace contextRef="#ctx0" brushRef="#br0" timeOffset="80511">24770 9851 8191,'-5'13'0,"2"-4"0,1-5 0</inkml:trace>
  <inkml:trace contextRef="#ctx0" brushRef="#br0" timeOffset="80650">24695 10579 8191,'-6'40'0,"0"1"0,0-1 0,1-1 0,2-2 0,-1-1 0,3-7 0,5-15 0</inkml:trace>
  <inkml:trace contextRef="#ctx0" brushRef="#br0" timeOffset="80768">24844 11129 8191,'0'46'0,"0"-1"0,3-2 0,3-1 954,5 2 0,1-4 0,3 3 1,5-7-1</inkml:trace>
  <inkml:trace contextRef="#ctx0" brushRef="#br0" timeOffset="80897">25517 11786 8191,'-15'33'0,"1"-10"0,8-16 0,2-7 0</inkml:trace>
  <inkml:trace contextRef="#ctx0" brushRef="#br0" timeOffset="81034">24722 11588 8191,'-37'24'0,"8"-5"0</inkml:trace>
  <inkml:trace contextRef="#ctx0" brushRef="#br0" timeOffset="81143">24454 12112 8191,'-7'21'0,"8"-13"0,-1-6 0,5-10 0</inkml:trace>
  <inkml:trace contextRef="#ctx0" brushRef="#br0" timeOffset="81272">24480 11629 8191,'-13'-36'0,"-1"1"0,0-1 0,1-1 0,1-1 0,0 0 964,1 0 1,1 0-1,1 0-964,-1-18 0,2 4 0,5 18 0,1 4 0,2-11 0</inkml:trace>
  <inkml:trace contextRef="#ctx0" brushRef="#br0" timeOffset="81386">24667 11029 8191,'5'17'0,"6"-5"1265,8-8 1,-8-2 0,3-6 0</inkml:trace>
  <inkml:trace contextRef="#ctx0" brushRef="#br0" timeOffset="81535">25201 10863 8191,'-24'24'0,"11"3"5063,7-5-5063,18 5 704,6-6 1,-4-8-1,-4-3 1</inkml:trace>
  <inkml:trace contextRef="#ctx0" brushRef="#br0" timeOffset="81642">25365 11412 8191,'3'42'0,"0"0"0,2 0 0,0-1 1012,-2-5 1,0-2 0,3 7-1,-2-14 1</inkml:trace>
  <inkml:trace contextRef="#ctx0" brushRef="#br0" timeOffset="81759">25606 12172 8191,'7'28'0,"0"-1"0,0 6 0,1-13 0</inkml:trace>
  <inkml:trace contextRef="#ctx0" brushRef="#br0" timeOffset="82103">26701 12331 24575,'18'-27'0,"0"1"0,0 2 0,2-11 0</inkml:trace>
  <inkml:trace contextRef="#ctx0" brushRef="#br0" timeOffset="82227">27093 11752 8191,'-9'0'0,"2"-2"1265,-1-22 1,5 15 0,-2-12 0</inkml:trace>
  <inkml:trace contextRef="#ctx0" brushRef="#br0" timeOffset="82351">27145 11315 8191,'-24'-7'0,"8"-2"4948,-12-21-4948,14-23 0,1 22 0,8-10 0</inkml:trace>
  <inkml:trace contextRef="#ctx0" brushRef="#br0" timeOffset="82486">26947 10264 8191,'-46'-13'0,"20"7"0,5-3 0</inkml:trace>
  <inkml:trace contextRef="#ctx0" brushRef="#br0" timeOffset="82612">26050 9682 8191,'-43'6'0,"9"-1"0</inkml:trace>
  <inkml:trace contextRef="#ctx0" brushRef="#br0" timeOffset="82848">25252 9746 8191,'-32'19'0,"1"0"0,-14 10 1265,0-11 1,28-10 0,10-5 0</inkml:trace>
  <inkml:trace contextRef="#ctx0" brushRef="#br0" timeOffset="82977">24998 9934 8191,'-18'17'0,"7"-5"0,7-8 0</inkml:trace>
  <inkml:trace contextRef="#ctx0" brushRef="#br0" timeOffset="83128">25270 10037 8191,'32'16'0,"13"-3"2146,-18-6 0,1-1-2146,6-2 0,2-2 0,3 1 0,-2-1 0,6-2 0,-10 0 0</inkml:trace>
  <inkml:trace contextRef="#ctx0" brushRef="#br0" timeOffset="83634">25761 11962 8191,'6'-13'0,"4"-4"0,-8 11 0,3-1 0</inkml:trace>
  <inkml:trace contextRef="#ctx0" brushRef="#br0" timeOffset="83781">26188 11868 8191,'-8'12'0,"10"3"5063,-1-7-5063,13 3 0,-8-6 0,1-2 0</inkml:trace>
  <inkml:trace contextRef="#ctx0" brushRef="#br0" timeOffset="83913">26430 11902 8191,'9'19'0,"-5"-8"1265,3 9 1,-7-15 0,0-1 0</inkml:trace>
  <inkml:trace contextRef="#ctx0" brushRef="#br0" timeOffset="84050">26500 12039 8191,'-9'40'0,"4"-2"1265,1-6 1,4-14 0,0-4 0</inkml:trace>
  <inkml:trace contextRef="#ctx0" brushRef="#br0" timeOffset="84551">26338 12410 8191,'-13'8'0,"9"-10"0,1 2 0,9-7 0</inkml:trace>
  <inkml:trace contextRef="#ctx0" brushRef="#br0" timeOffset="89442">23529 11571 24575,'-5'5'0,"1"-1"0</inkml:trace>
  <inkml:trace contextRef="#ctx0" brushRef="#br0" timeOffset="89711">23627 10881 8191,'-20'0'0,"9"0"1265,-8 2 1,14-1 0,1 1 0</inkml:trace>
  <inkml:trace contextRef="#ctx0" brushRef="#br0" timeOffset="89976">23300 11491 8191,'-21'15'0,"5"-2"0</inkml:trace>
  <inkml:trace contextRef="#ctx0" brushRef="#br0" timeOffset="90231">23705 10568 8191,'-21'-21'0,"5"4"0</inkml:trace>
  <inkml:trace contextRef="#ctx0" brushRef="#br0" timeOffset="107287">23240 10802 8191,'-9'4'0</inkml:trace>
  <inkml:trace contextRef="#ctx0" brushRef="#br0" timeOffset="107420">23326 10752 9401,'-7'5'0,"6"-7"1279,3-4 1,1 0-1,2-2 1</inkml:trace>
  <inkml:trace contextRef="#ctx0" brushRef="#br0" timeOffset="107551">23463 10538 8191,'-7'34'0,"-1"-4"5063,5-13-5063,2-3 704,10-6 1,-6-4-1,5-4 1</inkml:trace>
  <inkml:trace contextRef="#ctx0" brushRef="#br0" timeOffset="107676">23569 10684 8191,'4'32'0,"3"-1"1265,-4-5 1,2-10 0,-3-9 0</inkml:trace>
  <inkml:trace contextRef="#ctx0" brushRef="#br0" timeOffset="107804">23803 10927 8191,'-2'25'0,"5"-1"1265,3-7 1,0-8 0,-4-1 0</inkml:trace>
  <inkml:trace contextRef="#ctx0" brushRef="#br0" timeOffset="107936">23845 11001 8191,'-10'-8'0,"4"-8"0,1 5 0,5-3 0</inkml:trace>
  <inkml:trace contextRef="#ctx0" brushRef="#br0" timeOffset="108080">23618 10563 8191,'-38'5'0,"0"1"0,9-5 0,1 0 2470,-2 0 1,2-2-2471,-8-16 708,-2-7 0,19 7 1,6 1-1</inkml:trace>
  <inkml:trace contextRef="#ctx0" brushRef="#br0" timeOffset="108210">23224 10533 8191,'-20'22'0,"1"0"0,-13 10 5063,6 1-5063,12-16 0,8-9 0,4-4 0</inkml:trace>
  <inkml:trace contextRef="#ctx0" brushRef="#br0" timeOffset="108311">23058 10884 8191,'-13'42'0,"-1"1"0,3-7 0,0-2 1265,-8 12 1,10-23 0,6-16 0</inkml:trace>
  <inkml:trace contextRef="#ctx0" brushRef="#br0" timeOffset="108451">22979 11315 8191,'-21'50'0,"0"-1"0,7-8 0,3-3 5063,0 11-5063,26-20 0,-7-23 0,6 1 0</inkml:trace>
  <inkml:trace contextRef="#ctx0" brushRef="#br0" timeOffset="108568">23067 11699 8191,'-3'35'0,"0"0"0,3-3 0,3-2 5063,16 14-5063,8-16 0,-7-15 0,-6-9 0</inkml:trace>
  <inkml:trace contextRef="#ctx0" brushRef="#br0" timeOffset="108701">23306 11967 8191,'13'32'0,"2"-9"5063,11-8-5063,21-14 0,-18-3 0,5-3 0</inkml:trace>
  <inkml:trace contextRef="#ctx0" brushRef="#br0" timeOffset="108802">23833 12030 8191,'4'9'0,"-3"-1"0,3-8 0</inkml:trace>
  <inkml:trace contextRef="#ctx0" brushRef="#br0" timeOffset="108911">24075 11842 24575,'-7'-2'0,"-1"-17"0,5 9 0,-2-10 0</inkml:trace>
  <inkml:trace contextRef="#ctx0" brushRef="#br0" timeOffset="109056">24022 11126 8191,'-47'-8'0,"16"-2"5063,2-14-5063,13-15 0,6 18 0,1-6 0</inkml:trace>
  <inkml:trace contextRef="#ctx0" brushRef="#br0" timeOffset="109194">23844 10857 8191,'-9'2'0,"0"0"5063,4-13-5063,3 1 704,7-26 1,-2 23-1,1-8 1</inkml:trace>
  <inkml:trace contextRef="#ctx0" brushRef="#br0" timeOffset="109319">23843 10719 8191,'-7'-3'0,"2"-3"5063,-2-3-5063,0-17 2818,-1-14-2818,3 12 0,0 1 0,0-7 0,0 6 0</inkml:trace>
  <inkml:trace contextRef="#ctx0" brushRef="#br0" timeOffset="109426">23686 10422 8191,'-27'5'0,"-1"0"0,-18 0 1265,1-9 1,25 2 0,-1-6 0</inkml:trace>
  <inkml:trace contextRef="#ctx0" brushRef="#br0" timeOffset="109576">22859 10633 8191,'-28'35'0,"7"-11"0,14-9 0,5-11 0</inkml:trace>
  <inkml:trace contextRef="#ctx0" brushRef="#br0" timeOffset="109701">22750 11064 8191,'-2'30'0,"-1"1"0,1 11 0,2-13 0,3-21 0</inkml:trace>
  <inkml:trace contextRef="#ctx0" brushRef="#br0" timeOffset="109829">22798 11585 8191,'-3'54'0,"-1"0"0,4-10 0,3-4 1012,8-8 1,1-5 0,1-4-1,8-10 1</inkml:trace>
  <inkml:trace contextRef="#ctx0" brushRef="#br0" timeOffset="109946">23266 12003 8191,'24'46'0,"7"-7"4971,2-16-4971,10-14 0,-17-10 0,-6-3 0</inkml:trace>
  <inkml:trace contextRef="#ctx0" brushRef="#br0" timeOffset="111264">25218 10267 8191,'-25'0'0,"1"-4"1265,10 1 1,5-1 0,5 2 0</inkml:trace>
  <inkml:trace contextRef="#ctx0" brushRef="#br0" timeOffset="111401">25084 10259 8191,'-38'21'0,"11"-5"5063,-1 5-5063,14-7 0,8-4 0,0-2 0</inkml:trace>
  <inkml:trace contextRef="#ctx0" brushRef="#br0" timeOffset="111536">25028 10496 8191,'0'32'0,"0"-1"0,1 0 0,2-2 5063,15 9-5063,11-10 0,-8-14 0,0-10 0</inkml:trace>
  <inkml:trace contextRef="#ctx0" brushRef="#br0" timeOffset="111668">25593 10882 8191,'-8'34'0,"1"0"0,1-2 0,0-1 2494,0-3 0,1-1-2494,4 18 0,2-28 0,3-3 0</inkml:trace>
  <inkml:trace contextRef="#ctx0" brushRef="#br0" timeOffset="111814">25629 11308 8191,'-6'35'0,"1"0"0,-1 19 5063,9-9-5063,9-16 704,12-9 1,-10-8-1,0-9 1</inkml:trace>
  <inkml:trace contextRef="#ctx0" brushRef="#br0" timeOffset="111929">25767 11614 8191,'-11'37'0,"1"1"0,0 6 0,1 3 1374,-3 3 1,0 1-1375,2 3 0,3-2 1214,6-11 1,4-4-1215,3-5 0,1-5 0,6-4 0,3-10 0</inkml:trace>
  <inkml:trace contextRef="#ctx0" brushRef="#br0" timeOffset="112051">25814 12180 8191,'-2'9'0,"0"-4"0,2-1 0</inkml:trace>
  <inkml:trace contextRef="#ctx0" brushRef="#br0" timeOffset="112193">25870 12118 8191,'5'17'0,"2"-5"5063,5-4-5063,1-11 0,-3 1 0,-3-3 0</inkml:trace>
  <inkml:trace contextRef="#ctx0" brushRef="#br0" timeOffset="112327">26168 11749 24575,'16'-1'0,"-6"3"0,-6-6 0</inkml:trace>
  <inkml:trace contextRef="#ctx0" brushRef="#br0" timeOffset="112463">26334 11587 8191,'0'22'0,"4"-3"5063,1-10-5063,12-4 0,-11-2 0,6-3 0</inkml:trace>
  <inkml:trace contextRef="#ctx0" brushRef="#br0" timeOffset="112601">26439 11571 8191,'9'-5'0,"0"-1"5063,0-11-5063,2-5 0,-5 4 0,1 4 0</inkml:trace>
  <inkml:trace contextRef="#ctx0" brushRef="#br0" timeOffset="112735">26563 11323 8402,'6'-3'0,"1"-20"0,-2 18 0,-1-16 0</inkml:trace>
  <inkml:trace contextRef="#ctx0" brushRef="#br0" timeOffset="112876">26594 11036 24575,'-7'-9'0,"-1"-11"0,5-8 0,4-19 0,1 20 0,2 0 0</inkml:trace>
  <inkml:trace contextRef="#ctx0" brushRef="#br0" timeOffset="113009">26621 10658 8191,'-9'3'0,"-4"-2"5063,3-3-5063,-6-3 2818,3-13-2818,-5-11 0,5-11 0,3 14 0,6 5 0</inkml:trace>
  <inkml:trace contextRef="#ctx0" brushRef="#br0" timeOffset="113117">26424 10390 8191,'-53'10'0,"11"-8"1265,-10-3 1,33-3 0,-2-1 0</inkml:trace>
  <inkml:trace contextRef="#ctx0" brushRef="#br0" timeOffset="113256">25891 10245 8191,'-24'14'0,"-1"-1"0,-10 6 1265,10-19 1,17-1 0,6-3 0</inkml:trace>
  <inkml:trace contextRef="#ctx0" brushRef="#br0" timeOffset="113384">25726 10199 8191,'-25'25'0,"9"-11"0,13-11 0,5-7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1T13:13:02.9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10222 8044 24575,'40'-8'0,"14"5"0,-17-2 0,3 0 0,11 2 0,4 0-657,-14 0 1,1 1 0,4 0 656,-1 0 0,4-1 0,3 1 0,-1-1 0,-3 2-1728,2 0 1,-3 0 0,1 1 0,3 0 1727,-6 0 0,3 0 0,1 0 0,0 0 0,-2 0 0,-2 0 0,9 2 0,-3-1 0,-2 1 0,2 1-113,0 0 1,1 0 0,0 1 0,4-1 112,-9-1 0,3 1 0,1-1 0,1 1 0,-2-2 0,-2 1 0,8-1 0,-2-1 0,-1 0 0,3 0 0,-3 1 0,2 0 0,1-1 0,0 0 0,-1-3 0,-3-2 0,0-2 0,0-1 0,-3 0 0,-1 0 0,-1 1 0,-4 0 0,1 0 0,2-1 0,1 0 0,4-1 0,0 0 0,-1 0 0,-5-1 0,7-2 0,-4 0 0,-1 0 0,-3 2 0,-1 0 0,-1 0 0,12-6 0,-3 2-576,-12 2 1,-2 1 575,-8 3 0,-3 2 518,9-2-518,-16 4 0,-14 2 0,-1 2 0</inkml:trace>
  <inkml:trace contextRef="#ctx0" brushRef="#br0" timeOffset="1711">10202 9326 8191,'1'5'0,"2"-3"5063,6-2-5063,4-5 2818,7 5-2818,5-3 0,20 8 0,3-4 0,-9 1 0,4 0 0,2-1 0,3-2-506,-8 1 1,4 0 0,-1 0 505,5 0 0,0 0 0,1 0 0,3 0 0,2 1 0,-1-2 751,3 0 1,-1-2-1,0 2-751,-3 0 0,-2 1 0,1-1 0,1-2 0,1-2 0,-2 2 0,-4 2 0,-2 1 0,1-1 0,3-2 0,1-1 0,0 0 0,1 4 0,-1 0 0,1-1 0,-1-4 0,1-2 0,0 2 0,4 2 0,0 1 0,0-2 0,-6-1 0,0-2 0,-1 1 0,0 2 0,0 0 0,-1 0 0,-4 0 0,0-1 0,-2 2 0,-2 0 0,-1 1 0,0 0-494,0 0 1,0 0-1,-1 0 494,13 2 0,-1 0 0,4 1 0,-1-2 0,-5-1 0,-1-1 0,3 3 0,0-1-18,-7-4 0,0 0 18,0 4 0,-1 1 0,-5-3 0,-2 1 1554,-3 1 0,-1 2-1554,24 3 0,-8-3 0,-6 7 3293,-1-7-3293,-18 0 0,-5-1 0,-13-2 0</inkml:trace>
  <inkml:trace contextRef="#ctx0" brushRef="#br0" timeOffset="9028">5126 10321 24575,'26'0'0,"14"0"0,-7 0 0,3 0 0,12-3 0,3 0-559,-11 3 0,1 0 0,1-1 559,5-2 0,0-1 0,2 0-1690,0 0 1,2 0 0,0-1 1689,-9 0 0,1 0 0,1 0 0,0 0 0,2 0 0,1 0 0,1 0 0,0 0 0,4-2 0,1 1 0,0-1 0,0 2 0,0 0 0,0 2 0,0-1 0,0 1-611,1-1 0,-1 1 1,0-1-1,-2 2 611,-4 0 0,-1 0 0,0 0 0,-2 2 0,10 1 0,-1 1 0,-2 0-464,-9-2 0,-1 0 1,-3 2 463,9 2 0,-3 1 216,-5-2 0,-3 0-216,12 3 0,-9-2 756,-19-4 1,-12 0 0,-4 0-1</inkml:trace>
  <inkml:trace contextRef="#ctx0" brushRef="#br0" timeOffset="9910">3635 10233 8191,'-5'6'0,"10"0"5063,3-2-5063,29 3 0,11-5 0,-6 2 0,6 1 112,4 2 0,3-1-112,-7-2 0,3 0 0,0 2 0,2 1 0,0 2 0,2-1 0,-9-5 0,1-1 0,1 0 0,-1-1-200,-1 0 1,-1 0-1,1-2 1,-1 0 199,-1-1 0,0-2 0,0 0 0,-1 0 0,11-2 0,-2-1 0,-1 0 892,-6 2 1,-1 1 0,-3 1-893,11 1 0,-4 3 0,-10-1 0,-4 1 0,-3 3 0,-12-4 0</inkml:trace>
  <inkml:trace contextRef="#ctx0" brushRef="#br0" timeOffset="11528">3920 10385 8191,'4'-9'0,"15"4"4594,11 1-4594,2 4 0,6 0 0,10-2 0,4-1 0,-8-1 0,2-1 0,2 1-128,-8 1 0,1-1 0,1 1 0,1-1 128,1-2 0,1-1 0,1 0 0,0 2 0,1 2 0,0 1 0,1 1 0,-1-1-325,0-3 1,1 0-1,-1 1 1,0 0 324,2 3 0,0 1 0,0 1 0,-1-2 0,-4-2 0,0 0 0,0 0 0,0 0 644,2 1 0,1 1 0,0-1 0,-1 0-644,-4-1 0,0 0 0,0 0 0,0-1 0,13 0 0,1 0 0,-1 0-572,-2-1 0,-1 1 1,0 0 571,-1-1 0,0 1 0,-1 0 0,-2 2 0,0 0 0,0-1 311,0 0 1,0-1 0,-1 0-312,-4 2 0,0-1 0,0 1 0,0 0 0,0 0 0,-1-1 0,-3 0 0,-1-2 0,0 3 0,0 2 0,-1 2 0,0 0 2148,14-5 1,-2 2-2149,-2 5 0,-3 2 0,-8-3 0,-2-1 0,-3 1 0,-2 0 0,11 5 1140,-2-7-1140,-12 0 3587,-6-2-3587,-19-2 2780,-3 1-2780,-21-2 0,-5-7 0,-19-4 0,18 7 0,-4 1 0,-13-2 0,-4 2-1578,13 3 0,-2 0 0,-1 0 1578,-9 0 0,-2-1 0,0 2 0,8 0 0,0 1 0,0 1 0,-1-1 0,-1 2 0,-1 0 0,0 0 0,0 1 0,-3-2 0,0 1 0,0 1 0,0 0 0,0 2 0,0 2 0,0 0 0,0-1 0,1-1 0,1-2 0,0 1 0,-1 1 0,1 2 0,0 2 0,0 0 0,1-1 0,3-2 0,1-1 0,0 0 0,1 1 0,-10 2 0,0 1 0,2-2-762,5-2 0,2-1 0,0 0 762,3 1 0,2 1 0,0-1 0,-10-2 0,1 0 0,0 2 0,2-1 0,12-2 0,1 0 0,0 0 0,2 0 0,-11-4 0,2 4 0,12-7 4046,-4 7-4046,5 1 2974,-14 0-2974,-1 6 0,-13-1 0,26 0 0,-1 2 0,-5 0 0,-2 1 0,-3-1 0,-1 0-564,4 1 1,-1-2 563,-2-4 0,1 0-287,-18 1 287,2-4 0,13 0 0,2 0 0,12-2 0,-4 1 0,15 1 1110,-4 0-1110,10 4 304,5 1-304,5 0 0,6 1 0,5 1 0,2-1 0,16 0 0,17 1 0,-8-6 0,5 0-269,-8 0 0,2 1 0,2-1 269,9 1 0,1 0 0,3 0-1327,-10-1 1,3-2-1,-1 2 1,2-1 1326,1 3 0,1 0 0,1 0 0,0 0 0,4-1 0,0 0 0,1-1 0,0 1 0,-9 1 0,0-1 0,1 1 0,-1 0 0,1 0-915,1-1 1,1 1 0,-1 0 0,1 0 0,0-1 914,3 0 0,0 0 0,1-1 0,0 0 0,-1 0 0,-1 1 0,-1 0 0,1-1 0,-1 0 0,-1-1 0,0 0 0,0-1 0,-1-1 0,0 1 0,-1 0-143,8 0 0,0 1 0,-2 0 0,-5-1 0,-7-1 0,-3 0 0,-3 0 0,5 2 0,0 0 0</inkml:trace>
  <inkml:trace contextRef="#ctx0" brushRef="#br0" timeOffset="31878">21574 7122 8191,'-8'14'0,"5"2"5063,4-3-5063,4 11 2818,9 8-2818,-4 14 0,-2-16 0,-2 2 0,-2 2 0,-2 1 0,-1 0 0,-2 0 0,-1-3 0,-1-3 0,-3 12 1719,-5-33-1719,9-31 0,1-9 0,0-5 2342,2-8 1,0-3-2343,0 11 0,2-1 0,-2-1 0,-1-1 0,0-1 0,0 1 0,1 1 0,0 0 0,2 2 0,4-14 0,2 2 0,3 5 0,4 4-279,1 11 0,2 4 279,19-11 0,-10 23 0,-5 12 0,-9 5 0,-6 7 2035,-4 3-2035,-4 3 622,-7 7-622,-11-1 0,-10 11 0,-3-7 0,-3-4 0,12-12 0,2-11 0,12-9 0,3 3 0,5-1 0</inkml:trace>
  <inkml:trace contextRef="#ctx0" brushRef="#br0" timeOffset="33520">21768 6808 8191,'-9'5'0,"0"-1"5063,-2 7-5063,0 0 2818,-3 13-2818,0 1 0,-2 7 1719,0 0-1719,-6 7 0,3 7 3392,6-16 0,2 2-3392,2 8 0,1 3 0,-4 5 0,2 3-992,5-13 1,1 0 0,0 1 991,-1-1 0,0 0 0,2 0 0,3 16 0,5-2-546,2-15 1,3 0 0,3-3 545,7 1 0,4-4-593,8 2 0,4-7 593,0-15 0,4-8 0,-2-4 0,3-5 0,-1-2 0,-4-1 0,0-2 0,-1 0 0,14-3 0,-4-1 1247,-11 0 1,-14 2-1248,-26 6 1770,-1 4-1770,-30 0 0,10-1 0,-24-1 0,24 0 0,-1 0 0,-6-5 0,-2 0-258,-5-1 1,-1-2 257,-1-8 0,0-3 0,11 6 0,1-2 0,0-1 0,2-2 0,1-1 0,0-2 0,1-2 0,1-2 0,2-1 0,-2-12 0,4-2 0,4 3 0,7-2 0,10 3 0,7-1 0,6-3 0,6-1 0,-1 14 0,4 1 0,1-1 0,3-5 0,3-1 0,0 1-838,2 3 1,2 1 0,-1 1 837,-3 2 0,1 2 0,-2 1 0,10-3 0,-2 4 0,6-1 0,-10 17 0,-17 18 0,-1 11 1767,-5-1-1767,-2 2 2791,-3-7-2791,-3-4 0,-8 1 0,-7 6 0,-11 4 0,-18 13 0,20-13 0,0 2 0,-9 2 0,1 1 0,6 4 0,1 2-1039,-4-1 1,0 0 1038,6 2 0,1 2 0,-1 3 0,2 2 0,3 1 0,3 0 0,2 5 0,3 1 0,2 3 0,4 0 0,5-5 0,3-1 0,2 2 0,5-1 0,3-10 0,3-3 0,3 0 0,2-4 0,2-5 0,3-3-510,0-5 0,3-2 510,6-1 0,3-2 0,-4-5 0,1-2 0,8-1 0,1-2-841,-2-1 1,-1-3 840,4-4 0,-1-3 0,-4-1 0,-2-3 0,1-2 0,-3-3 0,-9 0 0,-3 1 0,8-4 0,-16 8 0</inkml:trace>
  <inkml:trace contextRef="#ctx0" brushRef="#br0" timeOffset="36856">21564 8921 8191,'-5'13'0,"5"7"4809,3 11-4809,1-2 0,2 2 0,2 10 0,0 3 0,-2 6 0,1 1 275,-2-11 1,2 0-1,-2 0-275,1 11 0,0-1 550,-3-3 1,0-3-551,3-5 0,-2-3 5339,-3 19-5339,4-15 229,-5-14-229,4-21 0,-3-2 0,3-7 0</inkml:trace>
  <inkml:trace contextRef="#ctx0" brushRef="#br0" timeOffset="37616">21512 8818 8191,'20'-4'0,"9"-2"1962,2 0 1,4 2-1963,2 2 0,2 3 0,3 1 0,0 3 0,-1 6 0,-2 5 0,1-1 0,-3 4 1471,-8 6 0,-2 3-1471,-2-2 0,-3 2 0,-4 6 0,-3 2 445,-2-2 1,-1 2-446,0 5 0,-1 1 0,0-3 0,0 0 0,0-1 0,-1 0 2936,-1-4 0,-1 0-2936,-3-6 0,0-1 0,-1 26 0,-12-7 1215,-2 1-1215,-13 0 0,-5-5-456,9-20 0,-2-1 456,0 0 0,-3-3 0,-3-1 0,-1-2 0,3 0 0,-1-1 1235,-27 1-1235,6-6 0,7-4 0,2-5 0,12-3 0,6 2 975,8-3-975,3 3 241,11-1-241,10 2 0,27-4 0,9-6 0,-12 0 0,2-3 0,-1-2 0,-1-3 0,4-3 0,-1-2-714,-5 1 0,-3-1 714,-3-2 0,-3-2-344,0-3 0,-2-1 344,-6 5 0,-2-1 0,0-10 0,-3-2 0,-3 4 0,-3 0 0,-5-7 0,-1-1 0,0 1 0,-1 0 0,-6-3 0,-3 0 0,-2 2 0,-3 1-962,-3 2 0,-4 0 962,-7-1 0,-5 3 0,-2 5 0,-3 3 0,-6 1 0,2 4 0,16 9 0,2 2 0,-16-1 0</inkml:trace>
  <inkml:trace contextRef="#ctx0" brushRef="#br0" timeOffset="41262">21487 8800 8191,'12'-12'0,"-3"3"5063,27 2-5063,-9 4 0,25 8 0,-4-4 0,7 7 1075,-25-5 1,0 0-1076,18 10 0,5 2 0,-11 8 1540,-4 5-1540,-6 5 6365,-13 2-6365,-2-1 0,-9-2 0,-4-14 0,0-4 0</inkml:trace>
  <inkml:trace contextRef="#ctx0" brushRef="#br0" timeOffset="62321">26574 5379 24575,'-13'-7'0,"3"4"0,-3-1 0,4 7 0,-3 14 0,3 2 0,5 20 0,5-6 0,15 2 0,10-14 0,11-9 0,10-12 0,-5-14 0,-6-4 0,-10-11 0,-10 0 0,-12-3 0,-5 1 0,-16-4 0,-6 4 0,-14 3 0,-12 23 0,-2 17 0,24 7 0,2 5 0,5 1 0,3 2-244,4 5 1,4 0 243,13 18 0,15-6 0,25-24 0,7-17 0,-23-9 0,-1-3 0,16-14 0,-15 1 0,-16 2 0,-9 2 487,-27-18-487,8 21 0,-17-10 0,17 40 0,-3 19 0,10 7 0,4 12 0,8-19 0,16-12 0,1-18 0,12-12 0,2-13 0,-3-7 0,-3-14 0,-13 0 0,-15-5 0,-12-6 0,-15 8 0,0 14 0,-4 25 0,-5 38 0,19-8 0,4 4 0,0 3 0,3 2 0,2-1 0,5-2 0,8 6 0,14-11 0,3-23 0,3-5 0,2-12 0,-14-1 0,-2-10 0,-12 0 0,-12-12 0,-11 2 0,0 8 0,-2 16 0,4 32 0,7 17 0,5 11 0,9-8 0,14-12 0,-1-19 0,5-6 0,3-15 0,-7-1 0,-2-7 0,-16-4 0,-9-3 0,-13-8 0,-6 2 0,-2 16 0,2 22 0,11 37 0,11-14 0,4 3 0,4 4 0,4 0 0,2-5 0,3-3 0,9 9 0,13-21 0,4-24 0,6-20 0,-5-10 0,-12-10 0,-21 3 0,-24 5 0,5 25 0,-16 24 0,23 32 0,2-13 0,1 1 0,4 27 0,12-27 0,2-3 0,-3 2 0,15-6 0</inkml:trace>
  <inkml:trace contextRef="#ctx0" brushRef="#br0" timeOffset="66215">26724 5116 8191,'-17'-8'0,"0"2"5063,0-3-5063,0 6 2818,3-1-2818,-9 3 1719,8 2-1719,-22 7 6784,10 4-6784,-3 5 0,-1 1 0,-9 8 0,10-6 0,1 0 0,-2 6 0,7-3 0,8-9 0,7 2 0,2-8 0,0 4 0,2 1 0,-2-3 0,2 6 0,2 1 0,0 2 0,3 2 0,4 2 0,-3 3 0,6 5 0,-2 8 0,4 1 0,0 6 0,0 1 0,1-13 0,1-4 0,3-16 0,7-1 0,4-4 0,7-1 0,-10-1 0,0 2 0,-5 5 0,-5-3 0,3 5 0,-8-7 0,2 0 0,0 0 0,0-2 0,4 0 0,-4-3 0,8-3 0,-4-5 0,11-7 0,7-12 0,-11 11 0,0-4 0</inkml:trace>
  <inkml:trace contextRef="#ctx0" brushRef="#br0" timeOffset="66737">26672 5045 24575,'15'9'0,"9"9"0,10 6 0,5 10 0,-19-13 0,-1 1 0,13 16 0,-13 1 0,-1 2 0,-10-8 0,-3 6 0,-5-7 0,-13 6 0,-7 2-1044,-8 7 1044,12-23 0,-1 0 213,-13 19-213,4-8 0,7-9 0,9-13 0,1 4 0,2-4 786,1 4-786,-1 7 45,-1-6-45,-1 13 0,1-13 0,1 6 0,4-11 0,4-2 0,0-6 0,3-4 0</inkml:trace>
  <inkml:trace contextRef="#ctx0" brushRef="#br0" timeOffset="67903">26585 5795 24575,'4'-8'0,"-3"6"0,1 11 0,-3 11 0,-2 11 0,-1 23 0,1-1 0,-1 4-346,-2-7 1,1 1 345,2-3 0,1 2 0,0-1-1119,-2-8 0,0-1 1,1 0 1118,2 1 0,1 0 0,0 0 0,-1 4 0,1 0 0,1 0 0,0-4 0,2 0 0,0 0 0,0 1 0,1 1 0,1-1 0,-1 1 0,-1 0 0,2-1-186,1-1 0,0 0 1,-1 0 185,0 3 0,-1 2 0,1-2 0,3 0 0,0-2 0,-1 2-303,-3 3 0,-2 1 0,0 0 303,4 0 0,0 0 0,-1 0-1536,-2 0 0,-2 0 0,2 1 1536,2 0 0,2 1 0,-1 0 0,-1-2 0,-1 0 0,1 1-155,2 1 1,2 0 0,-1 1 154,-2-1 0,1 0 0,-1 1 0,1-1 0,-1 1 0,1-1 0,-1 0 0,0 0 0,0 1 0,0 2 0,0-1 0,0 1 0,0-2 0,1 0 0,0 0 0,1-1 0,0 1 0,1-1 0,1-2 0,0-1 0,0 1 0,0-3 0,1 1 0,0-1-500,2-2 0,1 0 0,1 0 500,1 1 0,0-1 0,2-1-255,-1-2 1,2-2 0,0 0 254,0 0 0,-1-1 0,-1-4 0,0-2 0,-2-3 0,6 12 0</inkml:trace>
  <inkml:trace contextRef="#ctx0" brushRef="#br0" timeOffset="69032">27110 10116 24575,'0'3'0,"10"15"0,7 22 0,-1-5 0,-1 5 0,-2 8 0,-2 4-1557,-3-11 0,0 2 1,0 2 1556,0 6 0,1 2 0,-2 1 0,-3-11 0,-1 0 0,0 1 0,1 0 0,0 4 0,1 1 0,0 1 0,0-1-917,-2 2 1,1 0-1,-1 0 1,0 0 916,0 3 0,0 1 0,1-1 0,-1 1 0,0 0 0,1-1 0,-1 1 0,0 0-757,0-9 1,0 1 0,0 0 0,-1 0 0,0-1 756,1 9 0,-1 1 0,-1-1 0,1 0 0,-1-10 0,1 0 0,-1 1 0,0-2 0,0 0-481,-1 5 0,0-1 0,0-1 0,0 0 481,0-3 0,0 0 0,0-1 0,0-1 448,0 5 0,0-1 0,0-3-448,0 4 0,-4-8 756,-13 0 1,9-28 0,-9-24 0</inkml:trace>
  <inkml:trace contextRef="#ctx0" brushRef="#br0" timeOffset="70172">26306 5848 24575,'-9'-9'0,"-6"14"0,-4 15 0,-1 6 0,0 6-3343,-3 8 1,-1 6 3342,1-4 0,-2 5 0,-1 1 0,4-6 0,-1 2 0,0 1 0,0 1 0,1-5 0,1 2 0,-1 0 0,0 1 0,0 0-919,-1 1 1,0 1 0,0 0-1,0 1 1,0-1 918,2 0 0,-1 0 0,1 0 0,2-1 0,1 0 0,0 4 0,1-1 0,2 0 0,3-1 23,1-5 0,1 0 0,3-1 1,3-1-24,4 4 0,5-2 0,2 0-72,1-4 0,2 0 0,2-1 72,1-1 0,1-1 0,1 0 0,9 14 0,-2 1 0,-10-13 0,-1 0 0,-2 1 0,2 15 0,-6 1 0,-7-8 0,-5 1 0,-3 2-309,0-9 0,-2 1 1,-2 1-1,-2 1 309,0-3 0,-2 1 0,-1 0 0,-1 1 0,-1 0 0,-2 5 0,-1 2 0,-1-1 0,0 2 0,-1-1 0,3-5 0,-1 0 0,0 1 0,-1-1 0,1 1 0,0 0 0,1 0 0,-1-1 0,1 1 0,0 0 0,1 0 0,-1-1 28,1 0 0,0-1 1,0 0-1,1 0 1,0 0-1,1-1-28,-2 7 0,1 0 0,0-1 0,2 0 0,0 0 0,1-4 0,2 0 0,0 0 0,0-1 0,2 2-466,-1-1 0,2 2 0,0-1 0,0 0 0,1 0 466,0 8 0,0 0 0,1 0 0,0 0 0,1-8 0,1 0 0,-1 0 0,1 0 0,1-1 0,-1 10 0,0-1 0,1 0 0,0 0 362,0 0 0,-1 0 0,1-1 0,1 1-362,0-1 0,1 1 0,-1-1 0,0 0 0,0 0 0,-1-1 0,0 0 0,-1 0 133,0 0 1,-1 0 0,0 0 0,0 0-134,0-2 0,0 1 0,0-1 0,-1-1 0,-1-2 0,-1 0 0,0-1 0,1-1 3,-1 9 0,0-2 0,0-2-3,-1-9 0,0-1 0,1-4 1702,2 2 0,1-9-1702,-4-14 0,12-14 0,2-14 0</inkml:trace>
  <inkml:trace contextRef="#ctx0" brushRef="#br0" timeOffset="71428">26080 5366 24575,'-17'5'0,"-7"-3"0,-14 5 0,-11 4 0,10-1 0,-3 2 0,-3 2 0,-3 1-2545,7-1 1,-2 0-1,-1 0 2545,-5 3 0,-1-1 0,-2 2 0,8-3 0,-1 1 0,-1 1 0,-1 0 0,-2 1 0,0 0 0,-1 0 0,0 1 0,-2 0 0,0 2 0,1-1 0,0-1-617,1 0 0,0-1 0,1 0 0,1 0 617,2-1 0,2 0 0,-1-1 0,-2-1 0,3-3 0,-3-1 0,1-1 0,0-1 0,2 0 0,1 0 0,2 0 0,1-1 0,-2-1 0,-7-1 0,-2-1 0,1-1 0,3-1 73,2-2 1,3-2-1,1 1-73,-14-1 0,2 0-12,0-1 0,1-1 12,10 0 0,0 1 0,-3 1 0,0 1 761,6-1 0,0 2-761,-3 1 0,1 2 1370,3 5 1,0 2-1371,-4 1 0,1 0 0,-2 4 0,1 2 0,-4 1 0,0 1 0,4-2 0,0-1 0,3 0 0,1-1 0,6-5 0,3-1 595,-11 2 1,17-7 0,15-2 0</inkml:trace>
  <inkml:trace contextRef="#ctx0" brushRef="#br0" timeOffset="72458">26787 5446 8191,'10'12'0,"13"19"4064,5 6-4064,-3-8 0,2 2 0,0 0 0,3-1 0,9 5 0,3 1 53,-14-10 0,0 2 0,1 0-53,5 1 0,1 0 0,0 1 0,1 3 0,-1 0 0,1 1 0,2 1 0,0 0 0,0 1 0,0 1 0,0 1 0,0 2 0,-10-7 0,-1 2 0,0 1 0,0 0 0,1 1 0,-1 0 0,1 1 0,-2 1-138,1 1 1,-1 1 0,0 0-1,-1 0 138,1 1 0,0 1 0,0-1 0,1-1 0,-2-3 0,0-2 0,1-1 0,0 0 0,0-1 0,0-2 0,1 0 0,1-2 398,8 6 1,1-3-1,2-3-398,1-6 0,2-4 0,0-1-383,1-1 0,1-1 1,0-4 382,1-5 0,1-5 0,-1 0 0,-1 0 0,-1-1 0,-1-3 268,-2-5 1,-1-3 0,-3 2-1,-2 3 1,-4-1 0,11-11 0</inkml:trace>
  <inkml:trace contextRef="#ctx0" brushRef="#br0" timeOffset="73162">26859 5375 8191,'6'-3'0,"1"1"4912,26-2-4912,-7-1 0,6-2 0,18-4 0,6-2-338,-12 2 0,2 0 1,2 1 337,-8 4 0,1 0 0,1 1 0,1 1 0,0 1 0,1 0 0,0 2 0,-1 3 0,12 4 0,-1 5 0,-1 2 115,-3 2 1,-1 1-1,-3 4-115,-7 2 0,-2 3 0,-3 1 902,-5-1 1,-2 1 0,0 0-903,10 9 0,-2 0 0,-5-1 0,2-2 0,4-8 0,5-3 0,6-2 0,5-4 0,-9-9 0,3-3 0,1-2 0,-6 0 0,1-1 0,0-1 0,1 0 0,4-2 0,0 0 0,1-1 0,0 1 0,-2-1 0,-1 1 0,1 0 0,-1 0 0,-1-1 0,0 1 0,-1 0 0,-1 0 0,7 0 0,-1 1 0,-1 0 0,-3-2 0,-1 0 0,-2 1 0,11 0 0,-4 0-208,-8-4 0,-4-1 208,11-4 0,-24 2 0,-16 5 0</inkml:trace>
  <inkml:trace contextRef="#ctx0" brushRef="#br0" timeOffset="73745">26723 5066 8191,'30'-16'0,"10"-3"1329,-1-4 0,5-3-1329,-10 6 0,3 0 0,1-2 0,-3 1 0,2-1 0,0-1 0,2 0 0,2-2 0,1-1 0,0-1 0,2 1-260,2-2 1,2 0 0,1-1 0,-1 0 259,-10 6 0,1-1 0,0 0 0,0 0 0,0 0 0,2 1 0,0-1 0,1 2 0,-1-1 0,0 1 16,8-4 1,-1 0 0,0 2 0,-1 0-17,-2 3 0,-1 1 0,0 1 0,-1 1 831,9-3 1,-1 2 0,-2 2-832,-5 5 0,-2 2 0,0 0 0,-4 2 0,0 0 0,-1 2 0,13-1 0,-1 2 0,-12 1 0,0 1 0,1-2 0,1-2 0,1-1 0,2 0-228,5-2 1,1-1 0,1-1 227,4-2 0,0-1 0,1-1 0,-14 4 0,0-1 0,0 0 0,-1 0 0,10-2 0,0 0 0,-2 1 0,-7 0 0,-2-1 0,-2 3 0,5 0 0,-5 0 3763,3-7-3763,-32 12 0,-7 2 0,-7 2 0</inkml:trace>
  <inkml:trace contextRef="#ctx0" brushRef="#br0" timeOffset="74264">26529 5110 24575,'5'-15'0,"-2"-1"0,-1-7 0,-2-9 0,0 3 0,0-2 0,2-10 0,2-3-1700,-1 6 1,2-3 0,-1-1 1699,1-11 0,-1-2 0,1-2 0,1 12 0,0 0 0,0-2 0,1 0-972,-1-6 0,0-2 0,1 0 0,0 0 972,1 0 0,0 1 0,0-1 0,2 0 0,-1 8 0,1 1 0,0-1 0,1 0 0,1 1 0,0 1 0,1 1 0,0-1 0,1 1 0,0 0 0,1 0 0,1 0 0,0-1 0,1 2 0,0 1 0,5-6 0,1 1 0,0 1 0,1 2-493,-3 5 0,0 1 0,-1 1 1,1 3 492,1-3 0,1 3 0,-2 3-26,4-1 1,-3 5 25,3 1 567,-15 20 0,-7 7 0,-5 3 1</inkml:trace>
  <inkml:trace contextRef="#ctx0" brushRef="#br0" timeOffset="75096">26261 5193 24575,'-4'-11'0,"-1"0"0,0 2 0,1 0 0,-3 0 0,0 0 0,-2 0 0,0-1 0,8 9 0,4 6 0,7 1 0,-3 2 0,-3-8 0</inkml:trace>
  <inkml:trace contextRef="#ctx0" brushRef="#br0" timeOffset="75704">26273 5132 8191,'-13'5'0,"0"-6"5063,8-2-5063,-3-16 2818,0-3-2818,-10-12 0,-5-12 0,4 20 0,-3-1 0,-1-5 0,-4-1-18,-6-1 0,-2 0 18,8 9 0,-1 0 0,0-1 0,-12-12 0,1-2 0,11 11 0,-1-1 0,3-1 0,-8-10 0,3-1 0,-2-2 0,1 1 2847,3 7 1,3-2-2848,3-10 0,5-1 0,2 14 0,5 0 0,10-7 0,6 2-783,10-14 783,2 27 0,1-1-179,-3 4 1,0 0 178,1-4 0,-1 1 2424,2-7-2424,-11 4 237,-9 13-237,-9 2 0,-22 2 0,-1 2 0,-19 6 0,1 0 889,-2 1-889,22 3 0,-2 1 0,1-1 0,-1 2-583,-7 4 1,1 1 582,1 2 0,1 1 0,-2 2 0,-1 1 0,7 0 0,1 1-141,2-2 1,2 0 140,-10 9 0,13-8 0,19-3 0,4-6 0,4 1 0</inkml:trace>
  <inkml:trace contextRef="#ctx0" brushRef="#br0" timeOffset="76912">26297 5070 8191,'-17'-3'0,"-4"-9"5063,3 5-5063,-12-16 1409,2 3 0,-2 0-1409,3 5 0,-1 0 0,-11-6 0,-2 4 523,10 13 1,1 7-524,-2 4 0,1 7 0,-7 15 0,3 7 0,11-6 0,2 3 0,1 2 753,-2 7 0,2 2 0,3 2-753,0 4 0,4 1 0,2 0 0,4-2 0,4 0 0,2 0-815,1-1 0,3 0 1,3-2 814,4-5 0,4-3 0,1-1 0,8 15 0,4-4 0,1-8 0,3-5-388,-2-5 0,2-5 388,2-6 0,1-5 0,1-7 0,2-4 0,5-4 0,1-5 0,-3-3 0,0-4 0,0-4 0,0-4 0,-2-3 0,-2-3 0,-8 3 0,-1 0 311,-5 0 1,-3 1-312,0 0 3480,-13 3-3480,-7 6 769,1-16 0,-1 17 0,2-8 1</inkml:trace>
  <inkml:trace contextRef="#ctx0" brushRef="#br0" timeOffset="77243">26386 5108 8191,'-47'-14'0,"1"-4"4610,3 0-4610,4 3 2872,11-1-2872,4 11 1775,7 8-1775,-5 19 0,8 4 0,2 5 0,0 10 0,2 5 1956,3-8 0,1 3 0,2 1-1956,2 1 0,2 1 0,2-2-612,2-2 1,2-1 0,1-1 611,3 16 0,3-4 0,4-15 0,2-4-163,-1-5 0,3-6 163,28-6 0,-21-7 0,-1-11 0</inkml:trace>
  <inkml:trace contextRef="#ctx0" brushRef="#br0" timeOffset="77572">26348 4897 8191,'-39'17'0,"-1"5"2531,16-9 1,0 3-2532,1 3 0,1 2 0,0 3 0,3 3 1409,3 2 0,5 5-1409,6 2 0,2 5 0,7-1 0,7 2 0,7 0 0,1-1 30,-2 1 0,2-2 0,3-2-30,7-6 0,4-2 0,-1-7 0,3-6 0,1-7 0,2-4 0,-1-6 1195,-5-4 0,-1-2 1,9-2-1,-12-6 1</inkml:trace>
  <inkml:trace contextRef="#ctx0" brushRef="#br0" timeOffset="78128">26722 4965 8191,'-31'-8'0,"5"1"5063,-4 0-5063,11 3 2818,-5 1-2818,11 5 1719,2 2-1719,7 3 6784,12 9-6784,16 3 0,25 4 0,-15-14 0,2-3 0,6-2 0,1-4-938,-3-4 0,-2-2 938,-6 1 0,-3-1 0,6-6 0,-18 4 0,-12-3 0,-6-2 0,-3-11 0,-12-8 0,-9-10 938,6 16 0,-3 1-938,-4 0 0,-2 2 0,-3-1 0,-3 4 0,-4 9 0,-2 4 0,1 3 0,0 5 0,-1 7 0,3 5 0,9-3 0,5 4 0,-3 23 0,16-22 0,15 6 0</inkml:trace>
  <inkml:trace contextRef="#ctx0" brushRef="#br0" timeOffset="78608">27104 5131 8191,'-11'-17'0,"-3"2"5063,-1 1-5063,-2 5 2818,-6 3-2818,4 9 1719,-10 19-1719,14 22 0,6-14 0,4 3 3392,7 5 0,6 0-3392,0-4 0,5-3 0,8-4 0,5-5-368,-1-7 0,2-5 368,7-8 0,0-4 0,-5-2 0,-2-3 0,2-6 0,-2-3 0,10-13 0,-10-6 0,-9 1 0,-10-4 0,-9-9 0,-13-1 0,-4 4 0,-18 17 0,-1 19 0,-16 19 0,26 2 0,2 6 0,0 7 0,2 1 0,-5 6 0,14 1 0</inkml:trace>
  <inkml:trace contextRef="#ctx0" brushRef="#br0" timeOffset="79053">27176 5518 8191,'-11'-15'0,"-1"1"5063,-5 8-5063,-7 8 0,-11 24 0,12-4 0,0 4 0,-6 16 0,0 5 173,9-16 0,-1 2 1,3 0-174,1 5 0,2 1 0,2-1 0,-6 10 0,8-2 811,15-4 1,10-6-812,27-1 0,-8-28 0,4-8 0,2-10 0,0-7 0,-5 1 0,-3-3 0,-3-3 0,-2 0 5522,12-17-5522,-19 1 0,-9 4 0,-12-3 0,-15-2 0,-8-9 965,3 25 1,-2 2-966,1 3 0,-1 2 0,-6 4 0,-1 5 0,-24 4 0,23 14 0,1 5 122,8 4 0,2 0 0,-10 12 0,22-3 0</inkml:trace>
  <inkml:trace contextRef="#ctx0" brushRef="#br0" timeOffset="79464">27684 5593 8191,'-16'-24'0,"-1"0"0,-17-19 2531,8 18 1,-2 4-2532,3 9 0,-1 2 0,-7-1 0,0 3 1409,2 9 0,1 3-1409,-5 2 0,2 4 0,2 6 0,2 5 497,-3 2 1,4 5-498,11 6 0,5 2 0,4-3 0,6-1 0,10-4 0,7-3 0,6-4 0,6-7 0,6-9 0,4-6 0,5-6 0,0-4 0,-1-5 0,-2-3 0,-7-2 0,-4 0 0,9-10 6426,-23-2-6426,-11 14 0,-12-17 0,-14 0 0,-7-7 0,-6 9 0,12 14 0,9 12 0,11 6 0</inkml:trace>
  <inkml:trace contextRef="#ctx0" brushRef="#br0" timeOffset="79864">27608 5175 8191,'-32'-38'0,"-1"1"5063,-2 9-5063,0 6 2818,10 17-2818,5 23 1719,16 17-1719,7-6 0,5 3 0,6-1 0,4-2 2924,5 0 0,2-4-2924,4-7 0,1-4-135,-3-7 0,0-4 135,22-12 0,-17-12 0,-10-9 0,-17-2 0,-10 0 0,-15-20 0,3 21 0,-3-3 0,-5-11 0,-3-3-951,7 16 1,-2-1 0,0 1 950,-2 1 0,0 0 0,-2 2 0,-13-5 0,-2 7-244,2 11 1,-1 8 243,1 11 0,2 10 0,2 13 0,4 6-232,7 1 1,5 3 231,1 0 0,5-1 0,3 4 0,7-18 0</inkml:trace>
  <inkml:trace contextRef="#ctx0" brushRef="#br0" timeOffset="80088">27060 4836 8191,'-47'-10'0,"7"5"5063,8 3-5063,11 11 2818,8 9-2818,12 14 1719,5 1-1719,19 8 6784,2-19-6784,16-4 0,-22-15 0,2-3 0</inkml:trace>
  <inkml:trace contextRef="#ctx0" brushRef="#br0" timeOffset="80238">27139 4767 8191,'-30'-33'0,"-7"6"5063,1 32-5063,-3 27 0,24-3 0,4 4 0,1 8 0,4 3 1201,4-5 0,4 0-1201,4-4 0,1-2 0,1-1 0,4-11 0</inkml:trace>
  <inkml:trace contextRef="#ctx0" brushRef="#br0" timeOffset="80620">26654 5870 8191,'-9'5'0,"4"-5"5063,1-5-5063,4-14 2818,-7-3-2818,-7-16 1719,-9-2-1719,-9-3 0,1 11 6784,-17 17-6784,4 27 0,14 4 0,2 5-969,-1 11 1,2 4 968,4 3 0,0 2 0,-1 5 0,3 1 0,8-5 0,2 0 0,1-3 0,4-2 0,7-7 0,5-2 0,11 10 0,27-19 0,11-27 0,-26 1 0,-2-2 0,12-9 0,-18 6 0</inkml:trace>
  <inkml:trace contextRef="#ctx0" brushRef="#br0" timeOffset="80750">26451 6060 8191,'-34'-10'0,"0"-1"0,-4 0 0,0 0 2439,-4 2 1,-1 1-2440,6 2 0,-2 0 0,3 2 0,-3 0 0,1 2 0,-4-1 0,4 1 0,9 2 0,14 0 0,11 0 0</inkml:trace>
  <inkml:trace contextRef="#ctx0" brushRef="#br0" timeOffset="81014">25927 5922 24575,'-49'-8'0,"9"3"0,7 21 0,17-3 0,-2 16 0,13-4 0,12-2 0,9-8 0,9-17 0,-7 0 0,-4-5 0</inkml:trace>
  <inkml:trace contextRef="#ctx0" brushRef="#br0" timeOffset="81184">25851 5888 8191,'-27'-13'0,"0"1"0,1 0 0,-2 0 2176,-6 1 1,0 1-2177,6 1 0,-1 2 0,-11 9 0,3 6 0,3 14 0,12 3 0,6 3 2901,20 20-2901,9-4 1804,12-18-1804,3-18 0,-10-5 0,-4-7 0</inkml:trace>
  <inkml:trace contextRef="#ctx0" brushRef="#br0" timeOffset="81279">25627 5788 8191,'-28'-41'0,"-9"11"5063,6 0-5063,2 18 0,14 4 0,11 6 0</inkml:trace>
  <inkml:trace contextRef="#ctx0" brushRef="#br0" timeOffset="81720">25624 5334 8191,'-46'-23'0,"-1"-1"5063,0 0-5063,7 6 2818,2 9-2818,12 10 1719,2 21-1719,9 29 0,7-13 0,1 2 2734,5 0 0,2 0-2734,2-1 0,5-3 0,21 0 0,17-23 0,-11-21 0,1-9 0,1-9 0,-2-6 0,-5 7 0,-1-2 0,-2-2-1069,4-17 0,-5-2 1069,-1 1 0,-6 0 0,-14 4 0,-7 1 0,-2 5 0,-6 3-349,-7 5 0,-4 5 349,-5 10 0,-4 7 0,-1 10 0,0 8 0,-1 9 0,3 7 0,-1 8 0,6 5 0,10 7 0,6-1 0,-7 6 0,16-5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1T13:15:24.7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20639 11843 24575,'-15'-8'0,"-1"0"0,-1-4 0,-7 2 0,-1 1 0,-14 4 0,-14 2-1334,19 7 1,-2 2 1333,-9-1 0,-1 3 0,-3 5 0,-2 2 0,14-5 0,-1 1 0,0-1 0,3 0 0,0 0 0,-3 0 0,-14 2 0,-3 0 0,2-1 0,15-4 0,3-1 0,-3 0 0,-14 2 0,-4 0 0,5-2 0,-1-2 0,3-1 0,-4 0 0,0-1 0,3-2 0,2 0 0,5 0 0,1 0 0,-3 0 0,0 0 0,2 0 0,2 0 0,1-2 0,1 0 0,-2 1 0,1 0-242,8-3 0,1-1 242,-3 3 0,0-1 0,6-2 0,1 0 0,-26-1 0,6-2 0,0 7 0,7-7 0,2 7 0,6-2 1912,7 5-1912,-6-1 1239,-1 5-1239,-1 3 0,-6 4 0,7 2 0,-2 7 0,-1 0 0,-2 10 0,4 2 0,-4 3 0,8 0 0,-3 0 0,4 1 0,12-11 0,1 1 0,-5 12 0,8-14 0,1 0 0,2 6 0,-3 0 0,4 0 0,4 0 0,0 0 0,8-1 0,0 1 0,4 0 0,5 6 0,1 3 0,8 1 0,0-7 0,10 1 0,3-9 0,-8-9 0,2-1 0,2-2 0,1 0-811,7 4 1,0 1 810,0-2 0,0 4 0,-4 1 0,1 3 0,-2-1 0,3 4 0,0-1 0,-6-2 0,0 2 0,-3-2 0,0 2 0,-1-1 0,0 0 0,0 0 0,0-2 0,-1-1 0,-2 2 0,0-1 0,1-6 0,-2-2 0,-2 5 0,-2-1 0,18 12 0,0 0 0,-4 3 0,4-2 0,-6-3 0,1 5 0,-8-11 0,2 5 0,0 0 1621,-7-8-1621,5 7 0,-9-14 0,5 2 0,-3-5 0,3 5 0,-2-4 0,2 4 0,4-4 0,1-3 0,7 5 0,13-5 0,-3 2 0,11-2 0,-6-1 0,6 1 0,-5-1 0,5 5 0,0-3 0,-4 3-446,-20-11 0,1-1 446,25 2 0,-24-1 0,-1-1 0,1-2 0,0 1 0,-1 1 0,1 0 0,0-1 0,-1-2-103,1 2 1,0-2 102,23-3 0,-7 0 0,-9-5 0,-12-1 0,4-2 0,-8-5 0,11-5 0,3-5 0,2-5 883,-1-1-883,-17 12 0,-2-1 0,11-17 0,3 1 0,-6 8 214,-9 13-214,2 3 0,-9 9 0,6 0 0,-6 4 0,3-1 0,-1 2 0,8 0 0,-1 0 0,11 0 0,2 0 0,2 0 0,11 0 0,-12 0 0,12 4 0,-5 1 0,7 4 0,-17-2 0,1-1 0,19 4 0,-20-3 0,1-1 0,15 3 0,7-4-930,2 0 930,-24-5 0,-1 0 0,25 0 0,-2 0-304,-6 0 304,-7 0 0,5-5 0,-5 0 0,7-4 0,-1 4 0,1-4 0,0 4 0,-7 4 0,-2-3 0,1 12 0,1-3 0,0 4 0,-2-1 0,-6 4 915,0-3-915,0 2 319,-7-4-319,-1 0 0,-7-2 0,-4-1 0,3 1 0,-2-5 0,9-1 0,3 0 0,5-6 0,-5 4 0,-6-4 0,-4-1 0,-6 3 0,0-5 0,-1 5 0,-4-3 0,-1-3 0,1-2 0,-5-4 0,3-1 0,-6 1 0,3 0 0,-3-7 0,1 6 0,1-6 0,-5 0 0,1-1 0,1-7 0,-3 0 0,-1 0 0,-1 0 0,-3-6 0,0 4 0,2-11 0,-5 11 0,5-11 0,-6 12 0,-2-12 0,-9 9-622,-2-10 622,-7 8 0,7-4 0,-4 5 0,7 5 0,-1-3 0,-4 7 0,-8-10 0,-4 9 0,19 12 0,-1 0 0,1 0 0,-1 0 0,2 3 0,-1-1 0,-1-4 0,0-2 0,-1 1 0,1-1 0,-1 0 0,0 0 0,-3-4 0,-1 1 0,4 4 0,-1-1 0,-5-3 0,1 0 0,4 3 0,1 0-694,-6-6 1,0 0 693,2 3 0,1 0 0,-4-3 0,0-1 0,1 1 0,-1 0 0,0-1 0,0 1 0,0 0 0,1 0-445,5 3 0,1 1 445,0 0 0,2 1 0,-13-12 0,4-2 0,5 14 550,6-1-550,5 12 1361,0 2-1361,-7 0 988,-1 5-988,-7 1 0,7 0 0,-6-1 0,12-2 0,-11-2 0,11 0 0,-4-2 0,-1-4 0,-4-5 0,10 9 0,1-3 0</inkml:trace>
  <inkml:trace contextRef="#ctx0" brushRef="#br0" timeOffset="3726">23549 5464 24575,'-18'-5'0,"-2"-3"0,6 2 0,-3-2 0,-13 0 0,3 5 0,-18 7 0,-2 2 0,20 5 0,-1 1-798,-6-1 1,0 1 797,-2 6 0,1 1 0,-4 1 0,-1 0 0,-3 6 0,0 0 0,2-2 0,0-1 0,2 0 0,0-1-331,7-3 0,1-2 331,-16 7 0,19-6 0,5-5 0,13-4 0,-2 1 1539,3-1-1539,2 0 718,-3 4-718,3-3 0,-4 6 0,1-6 0,-1 6 0,1-3 0,-4 11 0,-1 8 0,-3 8 0,8-11 0,0 2 0,2-4 0,1 2 0,-1 8 0,0 1 0,3-7 0,0 1-506,-1 5 0,1 0 506,2-5 0,0-1 0,-1 7 0,-1-1 0,0-6 0,-1 1 0,-2 9 0,-1-1 0,-1-4 0,-1 0 0,-3 8 0,0 1 0,-1-2 0,1-1 0,-1 4 0,1-1 0,-1-3 0,2 1 0,4 2 0,1-1-693,-3-8 0,2 0 693,4 5 0,2-1-359,-2-8 1,1-1 358,3 0 0,2-1 0,3 24 0,-3-8 0,3-6 0,0 5 0,5-11 902,-1-2-902,7-2 1401,0-8-1401,7 11 812,8-6-812,3 9 0,9-7 0,0 3 0,5-8 0,-21-10 0,1 0-647,3 0 1,1-1 646,0 0 0,1 0 0,5 3 0,1-1 0,-3-3 0,0-1 0,2 2 0,2 0 0,2-1 0,1-2 0,3 0 0,1-2 0,0-2 0,1-1-1095,5-1 0,1-2 1095,-4-2 0,1 0 0,-12-2 0,0 0 0,-1 0 0,14-1 0,-1 0 0,3-3 0,-1 0 0,-13 1 0,0-1 0,2-2 0,-1 0 0,-8 1 0,-1-2 0,7-6 0,0-2 0,-5-1 0,-1-3 0,5-6 0,0-3-139,-4 3 0,-1-2 139,0-4 0,-2 1 727,-5 5 0,-2 1-727,0 1 0,-2-1 0,2-13 0,1 12 0,-9-4 0,0-1 0,3-8 0,-6 11 0,1-2 0,-5 0 0,0-1-536,5-2 1,-1-2 535,-5-1 0,-2 0 611,3 8 0,-2 1-611,-2-5 0,-2 0 0,7-16 0,-9 20 0,1-1 0,7-25 0,-3 0 0,9 2 0,-3 6 0,1 7 0,-2-5 0,-2 11 0,-3-17 0,-2 2-194,-3 19 1,0-1 193,0-3 0,0 0 0,-2 2 0,0 1 0,-1-7 0,0 1 0,-2 8 0,0 1 0,0-2 0,0 1 0,-9-18 0,1 7 0,-15-7 1123,-2 4-1123,11 21 0,-2-1 0,-2-5 0,0 0 122,0 4 0,-1 0-122,-5-6 0,-2 0 0,1 5 0,0 1 131,3 0 1,1 2-132,-2 4 0,2 0-347,-13-18 347,-6 11 0,20 10 0,1 2 0,-25-2 0,-4 1 0,6 5 0,14 1 0,10 3 0,15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1T13:16:02.8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4423 4778 24575,'-7'4'0,"3"1"0,6 21 0,9 23 0,-3-10 0,1 7 0,-2-7 0,0 4 0,1 2 0,-1-4-1673,2 2 1,-1-3 0,0 0 1672,0 9 0,-1 0 0,0-8 1518,8 7-1518,-2-35 814,9-26-814,3-21 0,0-8 0,0-3 0,-10 13 0,-1 1 0,5-10 0,-2 6 0,-5 16 2685,3 40-2685,-2 17 0,-3-8 0,0 1 0,2-4 0,0-3 0,15 14 0,-4-19 0,10-29 0,-2-23 0,-10 5 0,-1-3 0,1-8 0,-2-1 0,-3-3 0,-3 0 0,-3-2 0,-3-2-1128,-6-2 1,-2 0 1127,-4 3 0,-2-1 0,-1 0 0,-1 3 0,-4-5 0,3 15 0</inkml:trace>
  <inkml:trace contextRef="#ctx0" brushRef="#br0" timeOffset="329">5008 4609 8191,'13'5'0,"3"7"4681,3 23-4681,-7-11 0,-1 3 0,-1 13 0,-3 3 0,-1 3 0,-1 1 0,-2 3 0,-1 0 1432,0-10 0,0-2-1432,1 12 1766,9-31-1766,-1-30 0,8-23 0,-1-14 0,-7 17 0,-1 1 0,3-12 6641,-1 17-6641,-9 39 432,-1 16-432,-2 16 0,5-12 0,4-9 0,19-25 0,12-13 0,-13 1 0,1-2 0</inkml:trace>
  <inkml:trace contextRef="#ctx0" brushRef="#br0" timeOffset="649">5558 4823 8191,'-11'-15'0,"-1"1"5063,-3 16-5063,-2 15 2818,6 17-2818,1 12 1719,9-12-1719,5-12 6784,7-14-6784,0-16 0,15-10 0,-5-15 0,10 1 0,-14 1 0,-6 26 0,-8 7 0,-1 15 0,1-4 0,4-2 0,4-9 0,2-3 0,13-15 0,-4 0 0,8-10 0,-16 13 0,-4 2 0</inkml:trace>
  <inkml:trace contextRef="#ctx0" brushRef="#br0" timeOffset="857">5760 4615 8191,'-11'-13'0,"13"1"5063,10 4-5063,13 1 2818,13-6-2818,-11 5 429,4-3 1,-22 8 0,-1 0 0</inkml:trace>
  <inkml:trace contextRef="#ctx0" brushRef="#br0" timeOffset="1049">5834 4473 8191,'-14'-14'0,"3"3"5063,2 9-5063,9 22 0,0 5 0,1 6 0,3 11 0,2 3 0,-3 8 0,0 1 0,3-3 0,0-2 1097,-2-9 1,2-4-1098,3-6 0,1-4 0,-3-1 0,5-9 0</inkml:trace>
  <inkml:trace contextRef="#ctx0" brushRef="#br0" timeOffset="1565">6420 4240 24575,'3'30'0,"4"4"0,-6 6 0,7-2 0,-5-16 0,1-7 0,-2-11 0</inkml:trace>
  <inkml:trace contextRef="#ctx0" brushRef="#br0" timeOffset="1723">6402 4045 8191,'-18'-9'0,"13"3"1265,6 6 1,5 1 0,1 1 0</inkml:trace>
  <inkml:trace contextRef="#ctx0" brushRef="#br0" timeOffset="1990">6620 4093 8191,'-9'7'0,"2"2"5063,1-2-5063,3 5 2818,3-2-2818,5 3 1719,5-6-1719,10-2 6784,6 4-6784,5 0 0,-8 8 0,-7 6 0,-15 9 0,-10 1 0,-4 6 0,-1-14 0,6-9 0,3-9 0</inkml:trace>
  <inkml:trace contextRef="#ctx0" brushRef="#br0" timeOffset="2315">7296 3885 8191,'-5'-1'0,"15"-13"4297,19-27-4297,-9 13 0,2-3 0,0-2 0,-1-1 0,-1 1 0,-2 2 726,6-7 1,-11 16 0,-11 18-1</inkml:trace>
  <inkml:trace contextRef="#ctx0" brushRef="#br0" timeOffset="2561">7396 3556 8191,'-18'-3'0,"23"3"4974,18-3-4974,32-2 0,-24 5 0,1-1 1414,0-2 1,-2 1-1415,10 7 1730,-14 11-1730,-20 0 6750,-8 8-6750,-6-1 101,0-8-101,1 8 0,5-17 0,-1 2 0</inkml:trace>
  <inkml:trace contextRef="#ctx0" brushRef="#br0" timeOffset="39617">6534 6742 8191,'19'6'0,"16"-8"3765,20-5-3765,-15-6 0,3-2 0,4-1 0,-1 1 0,-16 2 0,-1 1 0,18-4 0</inkml:trace>
  <inkml:trace contextRef="#ctx0" brushRef="#br0" timeOffset="40775">7674 6617 8191,'-3'18'0,"6"12"2531,-3-1 1,1 4-2532,1 7 0,0 3 0,-4 0 0,-1 0 1409,3-3 0,-1-2-1409,-4 12 1719,9-32-1719,6-43 0,0 1 0,1-3 0,3-11 0,0-2 2645,3-3 0,0 1-2645,-3 6 0,-1 2 0,8-9 0,-8 25 0,1 43 0,-3 19 0,-3-7 0,-1 3 0,-1-1 0,-1 0 0,-2-3 0,1-3 0,4 10 1494,-3-21-1494,8-23 0,7-28 0,10-12 0,-14 11 0,0-1 0,-1 5 0,0 1 0,2-9 0,-6 33 0,-4 14 0,1 26 0,0-6 0,0-1 0,4-16 0,-4-10 0,17-19 0,-4-9 0,11-11 0,-8-9 0,-7 13 0,-9-8 0,-5 22 0,-7-2 0,0 20 0,-4 17 0,8 14 0,5 12 0,9-15 0,4-6 0,12-19 0,-3-11 0,11-4 0,-3-12 0,-17 11 0,-2-3 0</inkml:trace>
  <inkml:trace contextRef="#ctx0" brushRef="#br0" timeOffset="40908">8413 6781 8709,'12'-3'0,"3"-3"5107,17 2-5107,7-9 0,1-1 685,2-9 0,-17 12 0,-8-1 1</inkml:trace>
  <inkml:trace contextRef="#ctx0" brushRef="#br0" timeOffset="41126">8613 6452 24575,'2'53'0,"-2"-17"0,0 3 0,-1 3 0,1 2-2093,-3 9 1,-1 0 2092,1-5 0,0-3 0,1-11 0,1-5 0,2 7 0,1-28 0</inkml:trace>
  <inkml:trace contextRef="#ctx0" brushRef="#br0" timeOffset="41474">8755 6330 8191,'-14'40'0,"11"-12"0,2 2 2425,2 7 0,1 3-2425,1 12 0,0 3 0,1-14 0,0 0 0,-1 0 297,-2 0 0,-2 0 0,2-2-297,6 10 0,1-5 989,-6-12 1,2-6-990,14 3 5853,0-42-5853,6-18 0,-8 3 0,-1-2-278,-2-5 1,1 0 277,0 7 0,-1 3 2490,4-7-2490,-6 43 0,-7 19 0,0 16 0,0-12 0,4-10 876,4-21-876,4-13 0,7-18 0,-10 12 0,0-5 0</inkml:trace>
  <inkml:trace contextRef="#ctx0" brushRef="#br0" timeOffset="41601">9104 6756 24575,'3'13'0,"1"0"0,-1 5 0,4-7 0,1-3 0,13-18 0,4-6 0,-4 0 0,-5 4 0</inkml:trace>
  <inkml:trace contextRef="#ctx0" brushRef="#br0" timeOffset="41769">9299 6720 24575,'11'38'0,"0"1"0,3 3 0,-2 0 0,-8 0 0,-1 1 0,3 2 0,-2 1-3487,-3 3 0,-2 0 3487,-3 0 0,-2 1 0,0 3 0,-2 0-172,-4-2 0,-4-2 172,-3-1 0,-2-3 378,4-10 0,-4-4-378,-6-7 0,-3-9 0,-22-22 0,17 1 0,6-19 0</inkml:trace>
  <inkml:trace contextRef="#ctx0" brushRef="#br0" timeOffset="42193">9570 6395 8191,'-4'-7'0,"5"18"5063,3 23-5063,-2-2 0,0 6 0,1 10 0,-1 3 148,-1-13 0,-1 1 0,-1-1-148,-1 17 0,-1-2 342,3-9 1,-1-4-1,-4 6 1,5-25-1</inkml:trace>
  <inkml:trace contextRef="#ctx0" brushRef="#br0" timeOffset="42891">9923 6775 8191,'-9'-9'0,"0"2"5063,0 2-5063,0 5 2818,-7 11-2818,1 15 1719,-1 10-1719,6 4 6784,8-12-6784,6-12 0,7-18 0,7-15 0,5-9 0,-5-3 0,-2 3 0,-9 19 0,2 7 0,-1 12 0,15 13 0,-12-14 0,16 5 0,-17-16 0,-1 0 0,-5 0 0</inkml:trace>
  <inkml:trace contextRef="#ctx0" brushRef="#br0" timeOffset="43025">10039 6828 8191,'30'-15'0,"10"-5"1940,-13 6 1,1-1-1941,4-3 0,-1-1 589,-1 1 0,-3 0 0,8-6 1,-12 5-1</inkml:trace>
  <inkml:trace contextRef="#ctx0" brushRef="#br0" timeOffset="43217">10269 6411 8191,'-11'11'0,"3"22"3647,11 18-3647,-3-7 0,1 4 0,2 5 0,-1 2 0,-2-4 0,0-1 0,1-7 0,2-3 741,9 10 0,-5-27 1,3-12-1</inkml:trace>
  <inkml:trace contextRef="#ctx0" brushRef="#br0" timeOffset="43349">10517 6680 8191,'-10'27'0,"1"-1"0,-6 23 5063,5-3-5063,11-14 0,0-16 0,4-8 0</inkml:trace>
  <inkml:trace contextRef="#ctx0" brushRef="#br0" timeOffset="43483">10552 6562 8191,'-13'-17'0,"1"17"0,7 3 0,2 11 0</inkml:trace>
  <inkml:trace contextRef="#ctx0" brushRef="#br0" timeOffset="44090">10615 6604 8191,'-6'7'0,"1"0"5063,-4 12-5063,3 2 2818,-2 11-2818,6-7 1719,3-6-1719,17-8 6784,3-15-6784,14-7 0,0-16 0,-4 0 0,-12 0 0,-8 7 0,-15 7 0,-2-4 0,-4 11 0,8-3 0,13 5 0,18-3 0,24 2 0,-25 6 0,0 3 0,4 1 0,-2 5 0,10 23 0,-12 11 0,-22-17 0,-3 1 0,2 27 0,-8-11 0,5-28 0,10-34 0,13-25 0,-5 11 0,3 0 0,-2 6 0,0 3 0,11-9 0,-9 38 0,-14 12 0,1 25 0,0-16 0,-1-1 0,1-15 0,10-14 0,-2-7 0,-1 0 0,-7-1 0</inkml:trace>
  <inkml:trace contextRef="#ctx0" brushRef="#br0" timeOffset="58732">13842 5604 24575,'-9'-3'0,"0"5"0,-1 7 0,1 38 0,3-8 0,7-10 0,4-1 0,12-1 0,18-24 0,13-21 0,-19 1 0,-1-3-626,3-4 0,-1-2 626,-5-2 0,-1-1 0,-6 6 0,-2 0 0,1-29 0,-14 32 0,-6 6 0,-1 30 0,9 16 1252,10 8-1252,10-7 0,12-11 0,10-24 0,-3-17-642,-16 0 0,-1-4 642,-4-3 0,-4-1 0,10-9 0,-9 7 0</inkml:trace>
  <inkml:trace contextRef="#ctx0" brushRef="#br0" timeOffset="58908">14525 4973 8191,'-7'4'0,"-1"11"5063,5 27-5063,-1-9 0,0 4 0,5 5 0,1 2 1043,-2-1 1,1-2-1044,5-8 0,1-4 1818,3 6-1818,13-24 1617,-5-18 1,-2 1 0,-5-5 0</inkml:trace>
  <inkml:trace contextRef="#ctx0" brushRef="#br0" timeOffset="59096">14700 4820 8191,'-2'16'0,"0"19"1738,4 1 0,1 5-1738,-3 4 0,1 3 0,2-11 0,1 1 0,0-1 0,-1 12 0,0-3 1120,3-6 0,2-4-1120,9 13 495,0-30 1,-4-8-1,-6-8 1</inkml:trace>
  <inkml:trace contextRef="#ctx0" brushRef="#br0" timeOffset="60858">15667 4939 24575,'9'-3'0,"-4"7"0,3 14 0,-7 7 0,2 7 0,-5-7 0,1-1 0,6-29 0,5-12 0,11-23 0,-10 14 0,-1-1 0,11-15 0,-6 7 0,1 20 0,-6 15 0,9 30 0,-8 1 0,4 17 0,-10-10 0,-1-6 0,0-16 0,16-37 0,9-26 0,-10 12 0,0-1 0,0 5 0,-2 3 0,4-7 0,-4 31 0,-12 18 0,3 38 0,-6-9 0,6 10 0,-5-24 0,5-12 0,-1-17 0,10-15 0,7-10 0,5-13 0,-3 3 0,-7 11 0,-9 17 0,-3 9 0,0 10 0,0-7 0,5-3 0,8-10 0,8-13 0,-5 2 0,-2-7 0,-14 12 0,-6-2 0,-5 2 0,-7 0 0,-11 1 0,7 5 0,-4 4 0,14 2 0,1 2 0</inkml:trace>
  <inkml:trace contextRef="#ctx0" brushRef="#br0" timeOffset="61234">16378 4710 8191,'7'9'0,"-3"4"5063,1 0-5063,-1 11 2818,4-5-2818,-1 4 1719,3-11-1719,6-21 0,4-10 0,-4-4 0,2-3 3392,3-4 0,1 0-3392,3-3 0,0-1 0,-2 3 0,-2 3 0,8-9 0,-20 19 0,-13 21 0,-4 7 0,6 14 0,4 1 0,15 9 0,-3-13 0,21-8 0,5-21 0,-9-3 0,1-4 0,1-2 0,-1 0 0,11-8 0,-14 5 0</inkml:trace>
  <inkml:trace contextRef="#ctx0" brushRef="#br0" timeOffset="62500">17623 4173 8191,'10'2'0,"-4"5"5063,11 21-5063,-9-1 2818,1 4-2818,-6-7 1719,6-35-1719,6-14 0,-2-1 0,0-3 0,0-2 0,0 1 0,7-9 6784,-6 11-6784,-7 32 0,2 18 0,-1 18 0,-1-13 0,0 1 0,4 20 0,-1-13 0,-3-18 0,-2-16 0,7-14 0,7-22 0,4-7 0,-8 8 0,-1 1 0,3-1 0,3 12 0,-15 26 0,5 18 0,-3-14 0,1 2 0,4-10 0,8-5 0,2-10 0,11-12 0,-13 5 0,3-4 0,-15 12 0,-2 1 0,-8 10 0,-1 4 0,-2 9 0,3 10 0,7-1 0,4 0 0,12-15 0,11-14 0,17-17 0,-24 11 0,0-3 0,3-5 0,-3 1 0,2-1 0,-8 2 0</inkml:trace>
  <inkml:trace contextRef="#ctx0" brushRef="#br0" timeOffset="62958">18339 3642 8191,'1'4'0,"6"-4"5063,19-11-5063,16-14 0,-17 8 0,1-2 0,0 1 0,-1 0 0,10-8 704,-15 8 1,-12 12-1,-6 2 1</inkml:trace>
  <inkml:trace contextRef="#ctx0" brushRef="#br0" timeOffset="63159">18531 3408 8191,'-1'14'0,"2"17"1752,3-3 1,2 5-1753,0 14 0,-1 4 0,-2-13 0,-2 1 0,2 0 0,0 0 0,1 1 0,-1-2 0,0 13 0,0-5 0,1-16 0,1-5 744,4 5 0,-6-23 0,1-7 0</inkml:trace>
  <inkml:trace contextRef="#ctx0" brushRef="#br0" timeOffset="63737">18700 3386 24575,'4'23'0,"1"29"0,0-21 0,0 3 0,1 14 0,0 2-895,-1-9 0,1-3 895,-2-5 0,1-4 578,7 3-578,0-29 0,21-20 0,-1-22 0,-8 13 0,-1-2 0,-3-5 0,-2 2 296,9-9-296,-13 53 0,-10 14 0,-1 27 916,2-27-916,6-16 0,2-11 0,9-16 0,1-10 0,0-9 0,-6 1 0,-6 9 0,-7 23 0,-1 2 0,3 21 0,6-5 0,3 7 0,1 5 0,1 17 0,-11 10-964,-1-18 0,-1 2 964,-3 6 0,-2 1 0,-3 1 0,-2-1 0,3 4 0,-2-2 0,-7-8 0,-1-2 0,5-2 0,-1-4 0,-14 6 0,5-19 0,9-15 0,1-6 0</inkml:trace>
  <inkml:trace contextRef="#ctx0" brushRef="#br0" timeOffset="63985">19109 3191 24575,'17'18'0,"-3"23"0,-6-8 0,-2 4 0,-3 5 0,0 2 0,0 6 0,-1-2 0,0-11 0,0-3 0,1 1 0,3-6 0,7-6 0,-3-6 0,-3-19 0</inkml:trace>
  <inkml:trace contextRef="#ctx0" brushRef="#br0" timeOffset="64258">19433 3445 8191,'-10'-8'0,"-2"6"5063,-1 2-5063,4 10 2818,5-2-2818,4 5 1719,8-4-1719,1-4 6784,9-1-6784,5-4 0,-4 0 0,1 0 0,-7 0 0,-8 0 0,-1 0 0</inkml:trace>
  <inkml:trace contextRef="#ctx0" brushRef="#br0" timeOffset="64393">19530 3431 8493,'10'-2'0,"-2"0"5092,14-5-5092,7-7 0,11-9 0,-4-3 693,-7 3 1,-17 10-1,-7 6 1</inkml:trace>
  <inkml:trace contextRef="#ctx0" brushRef="#br0" timeOffset="64584">19631 3118 8191,'-5'13'0,"6"16"5063,-2 8-5063,5 18 0,-2-24 0,1-1 2818,5 18-2818,3-9 1719,2-21-1719,0-13 0,-7-4 0,2-3 0</inkml:trace>
  <inkml:trace contextRef="#ctx0" brushRef="#br0" timeOffset="65009">19800 3312 8191,'-1'19'0,"4"-4"5063,-4 5-5063,12-9 2818,7-10-2818,14-8 1719,8-11-1719,-4-4 6784,-10-1-6784,-17 6 0,-12 6 0,-4 9 0,-5 15 0,2 13 0,2 7 0,9-1 0,8-13 0,2-13 0,8-15 0,6-18 0,-2-10 0,-8 13 0,-1-1-477,-8-4 0,-2-2 477,1-3 0,-2-2 0,-2-9 0,-2-1 0,2-1 0,-2 1 0,-1 5 0,0 4 0,3-5 0,0 43 0,7 49 0,-4-16 0,2 3 0,4 6 0,1-1 0,-3-6 0,1-3 0,5-6 0,-1-4 0,-2 1 0,0-14 0</inkml:trace>
  <inkml:trace contextRef="#ctx0" brushRef="#br0" timeOffset="65876">20722 3053 8191,'9'1'0,"1"6"5063,-1 19-5063,4 1 2818,-7 5-2818,3-12 1719,-1-16-1719,8-18 0,4-4 0,2-4 0,4-7 0,4-3 2108,-2 6 1,3 0 0,-1 0-2109,13-11 0,-1 2-471,-3 5 1,-3 3 470,-10 10 0,-5 3 0,-2-3 0,-12 6 0,-11 3 0,-1 2 437,-12 21-437,1 11 962,-2 10-962,12-4 0,10-11 0,28-16 0,-5-12 0,1-3 0,9 1 0,4-12 0</inkml:trace>
  <inkml:trace contextRef="#ctx0" brushRef="#br0" timeOffset="66169">21616 2635 8191,'-10'2'0,"1"0"5063,2 8-5063,8 0 2818,2 1-2818,12-2 1719,-2-1-1719,7 6 6784,-1 15-6784,-7 20 0,-6-18 0,-3 1 0,-4 6 0,-3 1 0,-1-1 0,-1 0 0,-1-2 0,-3-2 0,-1-2 0,-2-3 0,-7 8 0,3-20 0,9-34 0,6 7 0,2-10 0</inkml:trace>
  <inkml:trace contextRef="#ctx0" brushRef="#br0" timeOffset="66309">21863 2580 8191,'8'13'0,"0"7"5063,-1 5-5063,1 7 704,0-10 1,-3-7-1,-1-11 1</inkml:trace>
  <inkml:trace contextRef="#ctx0" brushRef="#br0" timeOffset="66454">21888 2360 24575,'-8'4'0,"16"4"0,-4-2 0,10 1 0</inkml:trace>
  <inkml:trace contextRef="#ctx0" brushRef="#br0" timeOffset="66916">21998 2400 9105,'-5'10'0,"0"-2"5119,-1 14-5119,5-7 2679,1 9-2679,7-12 1595,4-4-1595,-1-10 6077,6-5-6077,-5-5 0,1-10 0,-6 4 0,1-13 0,-6 12 0,11 1 0,-7 14 0,9 10 0,4 16 0,2 6 0,-2 1 0,-3-7 0,-4-16 0,0-17 0,16-18 0,3-13 0,1 8 0,-7 10 0,-14 23 0,-5 16 0,-1 0 0,2 9 0,2-11 0,5-4 0,1-10 0,12-13 0,-15 6 0,6-5 0</inkml:trace>
  <inkml:trace contextRef="#ctx0" brushRef="#br0" timeOffset="67146">22527 2197 8191,'-5'-30'0,"-7"10"5063,8 25-5063,-8 13 2818,9 7-2818,3 7 1719,8-9-1719,5-5 6784,11-9-6784,1-2 0,7 1 0,-10 0 0,-5 1 0,-23 7 0,-3-7 0,-11 4 0,11-9 0,1-2 0</inkml:trace>
  <inkml:trace contextRef="#ctx0" brushRef="#br0" timeOffset="73671">22905 1715 8191,'-17'8'0,"12"-6"5063,27-20-5063,2 4 0,4-1 0,14-3 0,2 1 1409,0-1 0,-1 3-1409,-4 10 0,-2 2 0,6-2 1719,-18 24-1719,-29 16 0,3-6 0,-2 3 0,-6 3 0,-2 2 2625,2 8 0,0-1-2625,3-7 0,0-2 0,0-3 0,2-3 0,8 6 0,11-16 0,7-18 0,-5 2 0,-2-7 0</inkml:trace>
  <inkml:trace contextRef="#ctx0" brushRef="#br0" timeOffset="73829">23337 2239 8191,'-17'40'0,"7"-8"5063,3-12-5063,11-11 704,4-10 1,-2 0-1,2-5 1</inkml:trace>
  <inkml:trace contextRef="#ctx0" brushRef="#br0" timeOffset="81141">6586 9039 24575,'9'0'0,"10"2"0,10-8 0,4 1 0,6 0 0,-14-1 0,-2 5 0,-5-4 0,-9 5 0,-1-3 0</inkml:trace>
  <inkml:trace contextRef="#ctx0" brushRef="#br0" timeOffset="98427">7746 8719 24575,'5'31'0,"0"0"0,-2 7 0,-1 3 0,-1 9 0,-3 6-691,-2-14 1,-2 3 0,0 1 0,-1-2 690,1 0 0,-1-2 0,-1 1 0,-3 10 0,-1 1 0,2-9 0,1-14 0,5-7 877,9-2-877,15-33 0,-1-12 0,1-6 0,1-1 0,0-2 0,-2-3 0,0 0 0,-4 6 0,0 3 454,3 2-454,-6 13 0,1 33 0,3 15 0,2 11 715,-9-18 0,-2 0-715,6 11 0,0-5 0,0-20 0,7-22 0,1-7 0,-8-1 0,-2 4 0</inkml:trace>
  <inkml:trace contextRef="#ctx0" brushRef="#br0" timeOffset="98525">8094 9359 24575,'2'12'0,"0"8"0,-2 6 0,0-5 0,0-5 0,0-12 0</inkml:trace>
  <inkml:trace contextRef="#ctx0" brushRef="#br0" timeOffset="98643">8144 9151 24575,'-10'-24'0,"2"2"0,8 26 0</inkml:trace>
  <inkml:trace contextRef="#ctx0" brushRef="#br0" timeOffset="98926">8197 9145 8191,'-6'18'0,"3"-5"5063,7-2-5063,1-2 2818,3-4-2818,-1 1 1719,6 2-1719,0 0 6784,-1 6-6784,-1 0 0,-11 10 0,-2 1 0,-10 7 0,0 0 0,-8-4 0,6-7 0,-1-11 0,10-7 0,1-5 0</inkml:trace>
  <inkml:trace contextRef="#ctx0" brushRef="#br0" timeOffset="99092">8248 9210 8358,'6'3'0,"12"-5"4721,16-12-4721,10-12 0,-14 11 0,0-1 0,-6-4 0,-2 1 710,14-2 0,-19 3 0,-13 14 0</inkml:trace>
  <inkml:trace contextRef="#ctx0" brushRef="#br0" timeOffset="99302">8447 8848 8191,'-10'8'0,"6"42"2531,2-18 1,0 3-2532,0 17 0,1 3 0,-5-5 0,0-1 1045,2-5 0,1-3-1045,1 14 1818,10-23-1818,11-28 0,-8-2 0,3-6 0</inkml:trace>
  <inkml:trace contextRef="#ctx0" brushRef="#br0" timeOffset="99954">8596 9176 8191,'-5'13'0,"-1"7"5063,5-2-5063,1 6 2818,10-15-2818,9-5 1719,3-15-1719,7-12 6784,-8-6-6784,-5 1 0,-8 5 0,-13-1 0,-4 8 0,-8-5 0,4 15 0,12 6 0,13 1 0,20 8 0,1-1 0,8 11 0,-10 7 0,-4 5 0,-13 16 0,-7-12 0,-7 4 0,16-36 0,1-19 0,2-6 0,1-3 0,10-19 0,0 8 0,-12 19 0,-7 22 0,-1 4 0,-3 15 0,6 1 0,7 0 0,4-9 0,8-16 0,2-19 0,1-8 0,-10-8 0,-8-6 0,-16 14 0,-6 2 0,0 21 0,-2 11 0,4 19 0,8 1 0,13 10 0,20-15 0,-7-18 0,2-5 0,9-4 0,1-4-165,2-7 0,-2-2 0,-13 7 1,-4 1-1,9-10 0</inkml:trace>
  <inkml:trace contextRef="#ctx0" brushRef="#br0" timeOffset="102252">10708 9023 8191,'-9'-4'0,"0"-1"5063,0 1-5063,0-1 2818,-4 5-2818,3 1 1719,-3 9-1719,-5 36 0,5-8 0,6-7 0,1-1 6784,4-2-6784,16-20 0,10-28 0,7-10 0,3-13 0,-19 14 0,0 7 0,-12 21 0,4 20 0,3 7 0,7 9 0,7-14 0,10-14 0,6-13 0,-14 0 0,-5-2 0</inkml:trace>
  <inkml:trace contextRef="#ctx0" brushRef="#br0" timeOffset="102950">11029 8972 9687,'-6'6'0,"0"5"5109,-2 9-5109,1 5 2585,3 0-2585,2-5 1518,5-7-1518,7-6 5676,-3-2-5676,10-3 0,-4-2 0,1 0 0,-2 0 0,-3 2 0,0-1 0,0-1 0,0-3 0,3-4 0,2 1 0,-1-4 0,-2 3 0,-5-3 0,-1-2 0,1-2 0,-1-3 0,-2 4 0,-2 0 0,-6 12 0,0 2 0,-3 18 0,5-4 0,0 15 0,8-11 0,0 1 0,9-9 0,6-6 0,5-10 0,13-5 0,-2-12 0,6-6 0,-22 12 0,-3-1 0</inkml:trace>
  <inkml:trace contextRef="#ctx0" brushRef="#br0" timeOffset="103161">11476 8586 8191,'-7'8'0,"-1"8"5063,4 22-5063,-4 17 0,7-24 0,0 1 1409,1 3 0,0-2-1409,5 16 1719,4-15-1719,3-16 0,-6-13 0,2-3 0</inkml:trace>
  <inkml:trace contextRef="#ctx0" brushRef="#br0" timeOffset="103526">11627 8807 8191,'-12'17'0,"6"7"5063,1 1-5063,5 0 2818,4-5-2818,4-9 1719,13-13-1719,6-10 0,8-15 0,-2-6 6784,-8 5-6784,-7 7 0,-12 21 0,-2 20 0,0 20 0,-1-7 0,0 2 0,3 4 0,-1 0 0,-1 3 0,-1 1 0,0-1 0,-1-1 0,-6-6 0,-1-1 0,-2-2 0,-1-2 0,-17 19 0,-5-17 0,7-14 0,-4-21 0,17 0 0,-1-8 0</inkml:trace>
  <inkml:trace contextRef="#ctx0" brushRef="#br0" timeOffset="106459">11323 8896 8191,'-14'3'0,"13"-3"5063,13-4-5063,20-8 0,8-2 0,7-5 0,-5-4 0,-10 7 2818,-9-2-2818,-13 8 0,-5 5 0,-3 1 0</inkml:trace>
  <inkml:trace contextRef="#ctx0" brushRef="#br0" timeOffset="106791">11457 8671 8885,'-6'2'0,"-4"14"5114,4-5-5114,-1 33 0,7 11 0,2-21 0,1 3 0,-3 7 0,1 2 1357,1-7 0,1-1-1357,-1-2 0,0-2 0,-1 20 0,6-23 406,-5-11 0,1-11 0,-1-5 0</inkml:trace>
  <inkml:trace contextRef="#ctx0" brushRef="#br0" timeOffset="107258">11799 8692 8191,'9'-3'0,"1"7"5063,4 21-5063,7 15 0,-10-11 0,-1 3 1409,1 6 0,-1 1-1409,-4 0 0,-1 0 0,0-4 0,-1-1 1719,4 20-1719,2-26 0,-2-13 0,-4-11 0</inkml:trace>
  <inkml:trace contextRef="#ctx0" brushRef="#br0" timeOffset="107627">12151 8833 8191,'-9'2'0,"0"0"5063,0 2-5063,-1 5 2818,-4 17-2818,3 1 1719,0 5-1719,10-14 6784,4-12-6784,18-17 0,4-11 0,8-15 0,-1-1 0,-12 11 0,-2 17 0,-9 24 0,1 18 0,-3-5 0,2-2 0,2-15 0,9-14 0,-9 4 0,3-7 0</inkml:trace>
  <inkml:trace contextRef="#ctx0" brushRef="#br0" timeOffset="107784">12400 8792 8191,'-6'14'0,"8"-6"5063,14-7-5063,16-10 0,15-6 0,-3-8 0,-13 11 0,-14-1 0</inkml:trace>
  <inkml:trace contextRef="#ctx0" brushRef="#br0" timeOffset="107987">12543 8524 8191,'-5'10'0,"5"16"5063,6 29-5063,-3-18 0,0 2 0,3 11 0,1-1 1409,-4-17 0,1-2-1409,4 3 0,1-7 0,-2-18 0,1-5 0</inkml:trace>
  <inkml:trace contextRef="#ctx0" brushRef="#br0" timeOffset="108125">12833 8693 8191,'-13'40'0,"-1"5"5063,5-5-5063,1 0 2818,12-12-2818,1-13 0,0-11 0,-2-4 0</inkml:trace>
  <inkml:trace contextRef="#ctx0" brushRef="#br0" timeOffset="108260">12843 8690 8191,'-9'-14'0,"0"8"5063,6 6-5063,1 11 704,5-1 1,0-2-1,-1-4 1</inkml:trace>
  <inkml:trace contextRef="#ctx0" brushRef="#br0" timeOffset="108793">12949 8734 8191,'-10'15'0,"4"0"5063,-8 11-5063,10-11 2818,3 4-2818,5-12 1719,7-5-1719,9-7 6784,1-10-6784,7-6 0,-10 0 0,-4 1 0,-10 6 0,-4-2 0,-8 3 0,0 1 0,-2 6 0,9 8 0,12 5 0,11-2 0,23-2 0,-4 6 0,-7 4 0,-2 5 0,-3 18 0,-12-9 0,-5 1 0,-13 5 0,1-12 0,19-37 0,14-21 0,-10 10 0,2 0 0,-3 6 0,0 3 0,14-4 0,-15 26 0,-8 22 0,1 7 0,0 7 0,1-8 0,-5-12 0,-4-11 0,-4-5 0</inkml:trace>
  <inkml:trace contextRef="#ctx0" brushRef="#br0" timeOffset="113210">17068 8347 8191,'-9'-2'0,"-1"0"5063,1 2-5063,0 0 2818,0 2-2818,-3 3 1719,-2 4-1719,1 1 6784,0 0-6784,3 3 0,-3 7 0,-2 12 0,-3 14 0,3 2 0,5-18 0,1 0 0,-2 18 0,-3 5 0,9-12 0,1-3 0,4-16 0,0 7 0,0-14 0,3 15 0,1-11 0,2 5 0,0-11 0,0-2 0,12-7 0,16-2 0,8-6 0,11 3 0,-13 0 0,-8 7 0,-8 4 0,-7 1 0,21 6 0,4-18 0,-12 0 0,2-3-566,-1-7 0,-1-4 566,2-3 0,-1-1 0,4-4 0,-2-1 0,7-11 0,-2 0 0,-32 19 0,1 3 0,-4-11 0,-1-8 0,-2-8 0,-9-13 566,2 25 0,-2 1-566,-3-4 0,-2 0 0,-3-1 0,-2 1-680,-2 1 0,-1 1 680,-4 1 0,-2 2 0,-1 5 0,-1 3 0,-4 1 0,-2 3 0,-2 7 0,-1 3 0,0 0 0,0 3-328,0 3 1,2 1 327,8 2 0,3 0 0,-9 2 0,20-3 0,11-2 0</inkml:trace>
  <inkml:trace contextRef="#ctx0" brushRef="#br0" timeOffset="113978">17047 8962 8191,'-25'7'0,"1"2"5063,11-1-5063,0 2 2818,1 9-2818,-9 24 0,1 7 0,8-19 0,2 0 706,6-1 0,2 0-706,3 18 0,12-1 0,5-6 0,9-11 6632,6 2-6632,5 1 0,-1-4 0,0 7 0,-6-9 0,3-1 0,1-5 0,5-8 0,0 0 0,5-4 0,-5 4 0,13-2 0,-26-2 0,1 0 0,27-6-222,-25 0 0,-1-3 222,22-23 0,-26 11 0,-1-2 0,0-10 0,-2-3 0,-4 5 0,-2-1-234,-1-4 1,-3-1 233,1-25 0,-10 23 0,-2-2 0,0-2 0,-2-2 0,0 2 0,-2-1 0,-2 0 0,-1 2 0,1 4 0,-1 3 0,-9-14 0,5 9 0,-4 17 881,-1 0-881,-9 4 489,6 1-489,-13 5 0,6 5 0,7 0 0,4 2 0</inkml:trace>
  <inkml:trace contextRef="#ctx0" brushRef="#br0" timeOffset="114659">17205 9572 8191,'-10'11'0,"1"-4"5063,-3 10-5063,0 3 2818,3-2-2818,-1 2 1719,4-4-1719,6-2 6784,2 10-6784,4-6 0,2 19 0,3-10 0,-1 5 0,13-9 0,6-5 0,12-9 0,0-5 0,-2-8 0,-14 0 0,-5-2 0,-3 3 0,-8 0 0,4 1 0,-4 2 0,-2 4 0,1-1 0,-5 1 0,1-2 0</inkml:trace>
  <inkml:trace contextRef="#ctx0" brushRef="#br0" timeOffset="116185">17097 7954 8191,'-38'4'0,"4"3"5063,-4-6-5063,6-1 2818,0-1-2818,0-2 1719,0 6-1719,-2 10 6784,-3 17-6784,16-5 0,1 3 0,-1 7 0,3 3-1004,0 4 1,2 2 1003,3 1 0,3 1-734,5-4 1,3 1 733,1-1 0,3-1-474,4-6 1,3-1 473,3 2 0,3-2 0,4-3 0,5-3 0,7 1 0,5-3 0,5-4 0,4-4 0,-8-6 0,1 0 0,0-2 0,0-1 0,1-1 0,0-1-843,3-2 0,1-1 0,0 1 843,-1 0 0,0 1 0,2-1 0,10-4 0,2-1 0,-3 0 0,-10 2 0,-2 0 0,0 0 0,6-2 0,1 0 0,-4 0 399,-4-3 1,-4 1-400,-5 2 0,-1-1 618,-1-7 0,-4-1-618,6 2 918,-2-20-918,-19-2 0,3-11 0,-13-13 2000,-6-2-2000,-5 24 0,-4-1 0,-1 0 0,-2 0 0,-5 1 0,-2 2 0,-1 0 0,-3 3 234,-2 5 1,-3 3-235,-1 1 0,-2 3 0,-7 6 0,-1 4-595,2-2 1,-1 2 594,-8 5 0,0 3 0,1 1 0,2 2 0,2 1 0,1 1 0,0 4 0,2 2 0,12-3 0,1 2 0,2 0 0,2 2 0,-10 16 0,8 12 0,10 0 0,13-12 0,2 2 53,1-6 0,2 0-53,2 9 0,3 1 0,0-3 0,3 0 0,2 3 0,4 0-581,1-2 1,4 0 580,5 0 0,4-1 0,3 0 0,4-2 0,4-2 0,4-3-634,4 0 0,2-4 634,1-5 0,1-3 0,-3-4 0,-1-1-344,0-2 1,-2-1 343,-12-5 0,-1 0 0,0-1 0,-2 0 0,11-2 770,-2-3-770,-12-1 1426,-6-2-1426,-7-4 2620,-5 2-2620,-1-5 911,-4 4-911,-4 0 0,-2-4 0,-3 3 0,-8-9 0,-1 10 0,-5-5 0,-10 11 0,-4 0 0,-19 8 0,-2 0 0,8 6 0,-1 3 0,13-3 0,0 1 0,-14 5 0,3 1 0,19-3 0,3 0 0,-1 0 0,2 3-446,5 3 0,1 2 446,-3 2 0,1 2 0,4 7 0,2 1 0,-6 0 0,1 1 0,8 2 0,2 1 0,-1-4 0,2-1 0,5-2 0,4-2 0,11 19 0,17-6 0,-6-24 0,4-3 0,3-1 0,3-3-904,13-2 0,2-4 904,-5-2 0,0-3 0,9-5 0,-1-3 0,-5 2 0,-3-2 0,-4-3 0,-2-2 0,1-1 0,-3 0 0,-10 1 0,-2-1 0,18-15 809,-12 3-809,-13-3 0,-5 6 0,-9-8 472,-5 11 1,1 3 0,-2 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A3DB7-2A73-F343-B3EC-75E7105C3888}" type="datetimeFigureOut">
              <a:rPr lang="en-US" smtClean="0"/>
              <a:t>2/21/24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6054A-8811-3F40-9E14-AF81D0DA3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 360,000 mRNA molecules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present in a single mammalian cell, made up of approximately 12,000 different transcripts with a typical length of around 2 kb.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2F5F9-25EA-1142-997E-0507C8ED77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2F5F9-25EA-1142-997E-0507C8ED77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61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2F5F9-25EA-1142-997E-0507C8ED77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48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2F5F9-25EA-1142-997E-0507C8ED77C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36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2F5F9-25EA-1142-997E-0507C8ED77C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57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kb resolution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6054A-8811-3F40-9E14-AF81D0DA343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5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FFBF-F823-6CD1-2681-55DB60CB9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6C722-A577-C9E3-ECBD-69830E199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872FD-9256-5EBE-B676-E83ED10F4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1D24-B5F7-C740-8386-58F24D9DEFFC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A37EF-DB37-3822-D611-31C2B091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0A50E-8E7F-7FD6-5DC3-5ED5F76A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F374-EFA9-714F-8827-197FF4CF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8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E3786-9AA9-19F7-5A3E-35B3D522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100512-6BF8-3259-0FC2-AB6B8B555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58302-8370-C188-5C6E-B2BFA968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1D24-B5F7-C740-8386-58F24D9DEFFC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F95BF-6A8B-09FC-76CA-53DBA61D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C2CB6-494B-4436-ECDF-F4710073C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F374-EFA9-714F-8827-197FF4CF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4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50D33-A2B7-95EF-403D-0016AD6E8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55C815-936F-1697-2C02-B71E4C2A9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EA946-044A-76BB-A0AA-941DD481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1D24-B5F7-C740-8386-58F24D9DEFFC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DA8E-1577-35BF-96EC-D1320503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D53D3-5D35-AB1D-FF3E-594FE96CF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F374-EFA9-714F-8827-197FF4CF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0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A1D2B-DA79-39CB-4CAF-BBCEC65E4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AFBAD-CCA5-5D4D-0482-A0F487031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EB60C-BE05-73C9-76EE-75B0B958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1D24-B5F7-C740-8386-58F24D9DEFFC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6E265-C3E4-5157-9403-DB99D1139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327CD-C1EF-1CAC-CA5D-4D6E4190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F374-EFA9-714F-8827-197FF4CF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9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F8D4-E718-861D-81E5-EDD8ADB2F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17DD-9CBD-B418-4D34-C8B80D103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3DE42-1371-2D6C-CF15-3AF8C245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1D24-B5F7-C740-8386-58F24D9DEFFC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3B040-E7D1-CA96-E5E1-30D64FC1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4165D-5875-3BC3-CBFF-922ADBBB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F374-EFA9-714F-8827-197FF4CF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2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1DB08-D142-FDEA-FEFC-F3058CDA5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F99CF-A949-83C5-2063-7287CE74F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C1019-23C8-D3DC-E06C-55AB8084D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CB63C-091A-312B-C349-99E266AD7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1D24-B5F7-C740-8386-58F24D9DEFFC}" type="datetimeFigureOut">
              <a:rPr lang="en-US" smtClean="0"/>
              <a:t>2/21/24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02DCE-8FF8-0B00-D64D-9AC9AB97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8D09E-0BBD-1218-1282-E2BB0ADB6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F374-EFA9-714F-8827-197FF4CF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8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952A-8CBB-3CD7-DD7F-F6F842475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32243-97E7-9CD8-F2C7-C07BAC84E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9DF77-A3C8-ABED-50CE-19B2C6009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4606DD-30F6-EF2D-0EDD-7BF804286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390C9-08DC-D772-0335-D2F5AF09A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69B46C-FBDA-AE79-ED5A-C42C7560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1D24-B5F7-C740-8386-58F24D9DEFFC}" type="datetimeFigureOut">
              <a:rPr lang="en-US" smtClean="0"/>
              <a:t>2/21/24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69380D-1B67-172E-FC27-15F7F2AD5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4E0C6D-00A5-83DF-361E-98B4D8CDD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F374-EFA9-714F-8827-197FF4CF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3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AECB-0DFC-0807-E389-B9FA71BF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8A3D4-2AEF-5502-250D-DDB7B821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1D24-B5F7-C740-8386-58F24D9DEFFC}" type="datetimeFigureOut">
              <a:rPr lang="en-US" smtClean="0"/>
              <a:t>2/21/24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65594-E846-155C-8217-9CE538ECB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44716-99BF-6C3C-B3E4-47815456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F374-EFA9-714F-8827-197FF4CF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2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1A1B6B-9CF8-DBD8-C82E-6E5AA521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1D24-B5F7-C740-8386-58F24D9DEFFC}" type="datetimeFigureOut">
              <a:rPr lang="en-US" smtClean="0"/>
              <a:t>2/21/24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9F2935-386C-D39B-30E2-241FF3B3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2B789-C647-BEA4-6001-DF699803A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F374-EFA9-714F-8827-197FF4CF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4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4B99A-22F8-937C-2DEB-0F4F0539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1E30A-DBFF-9825-3E0F-F4E6E34AC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0C59B-28F1-4C9B-B383-864BD0708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0F675-1DA2-B8B1-2CD9-FD65DACF4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1D24-B5F7-C740-8386-58F24D9DEFFC}" type="datetimeFigureOut">
              <a:rPr lang="en-US" smtClean="0"/>
              <a:t>2/21/24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41867-7647-C856-7CE9-A81D7CDC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A4E59-6BD4-F6EF-F8D4-2D893355E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F374-EFA9-714F-8827-197FF4CF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9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10E7F-76A0-A96D-C876-568388720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3762F5-2C96-02CA-E325-E9BC268E0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6EF66-17A7-7A83-4772-EFE4770A5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ECA85-57DA-CFBE-D5DE-A763F3F65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1D24-B5F7-C740-8386-58F24D9DEFFC}" type="datetimeFigureOut">
              <a:rPr lang="en-US" smtClean="0"/>
              <a:t>2/21/24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94C84-07A1-36CA-10DB-7C6989A77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930ED-2689-887E-2807-A677BFADE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F374-EFA9-714F-8827-197FF4CF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2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FF5823-4905-5C33-E1D6-32F95597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18352-6E65-4897-1843-9101766C1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6C37B-CCC5-8290-554A-F0129E5F22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91D24-B5F7-C740-8386-58F24D9DEFFC}" type="datetimeFigureOut">
              <a:rPr lang="en-US" smtClean="0"/>
              <a:t>2/21/24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9D35D-9BFF-DD16-A12B-9BAF65C80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43CBD-55F2-C174-A19B-EEB91DB5B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8F374-EFA9-714F-8827-197FF4CF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6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ustomXml" Target="../ink/ink1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ustomXml" Target="../ink/ink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customXml" Target="../ink/ink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rxiv.org/content/10.1101/2021.06.06.447244v1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customXml" Target="../ink/ink27.xml"/><Relationship Id="rId4" Type="http://schemas.openxmlformats.org/officeDocument/2006/relationships/hyperlink" Target="https://www.nature.com/articles/s41467-020-16732-5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GDV24_r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BF14-C15A-145D-7686-8F655337A1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Spatial epigenomics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165B0BD-7C15-09B5-A842-BA488CC594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Prof. Jean Fan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B5AE38-21F0-AE18-C417-9254EDEE0D03}"/>
                  </a:ext>
                </a:extLst>
              </p14:cNvPr>
              <p14:cNvContentPartPr/>
              <p14:nvPr/>
            </p14:nvContentPartPr>
            <p14:xfrm>
              <a:off x="5177520" y="3566160"/>
              <a:ext cx="2719440" cy="1905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B5AE38-21F0-AE18-C417-9254EDEE0D0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8160" y="3556800"/>
                <a:ext cx="2738160" cy="19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1786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18631-1278-69DE-308E-B63185D4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CA2E1-4310-FC08-9967-F94B8CF8D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about spatial epigenomics</a:t>
            </a:r>
          </a:p>
          <a:p>
            <a:r>
              <a:rPr lang="en-US" dirty="0"/>
              <a:t>Analyze a new mystery dataset together</a:t>
            </a:r>
          </a:p>
        </p:txBody>
      </p:sp>
    </p:spTree>
    <p:extLst>
      <p:ext uri="{BB962C8B-B14F-4D97-AF65-F5344CB8AC3E}">
        <p14:creationId xmlns:p14="http://schemas.microsoft.com/office/powerpoint/2010/main" val="2241062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349A1-52CA-8E49-9FB4-510DF13C9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epigenetics?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4FD7C0-35B9-0B33-C614-3F511DE0EDAB}"/>
                  </a:ext>
                </a:extLst>
              </p14:cNvPr>
              <p14:cNvContentPartPr/>
              <p14:nvPr/>
            </p14:nvContentPartPr>
            <p14:xfrm>
              <a:off x="1588320" y="574920"/>
              <a:ext cx="6813360" cy="2999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4FD7C0-35B9-0B33-C614-3F511DE0ED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8960" y="565560"/>
                <a:ext cx="6832080" cy="301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3786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pigenetics: Fundamentals, History, and Examples | What is Epigenetics?">
            <a:extLst>
              <a:ext uri="{FF2B5EF4-FFF2-40B4-BE49-F238E27FC236}">
                <a16:creationId xmlns:a16="http://schemas.microsoft.com/office/drawing/2014/main" id="{051BBB1D-F7EC-EB4A-9CFD-328356D52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87" y="550520"/>
            <a:ext cx="10477226" cy="575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08161F-50CC-054B-9235-AEDDD70641CD}"/>
              </a:ext>
            </a:extLst>
          </p:cNvPr>
          <p:cNvSpPr txBox="1"/>
          <p:nvPr/>
        </p:nvSpPr>
        <p:spPr>
          <a:xfrm>
            <a:off x="145773" y="6428679"/>
            <a:ext cx="5808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</a:t>
            </a:r>
            <a:r>
              <a:rPr lang="en-US" dirty="0" err="1"/>
              <a:t>www.whatisepigenetics.com</a:t>
            </a:r>
            <a:r>
              <a:rPr lang="en-US" dirty="0"/>
              <a:t>/fundamentals/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9337EF-8A3A-4D4C-816C-DF838EAFE62C}"/>
              </a:ext>
            </a:extLst>
          </p:cNvPr>
          <p:cNvSpPr txBox="1"/>
          <p:nvPr/>
        </p:nvSpPr>
        <p:spPr>
          <a:xfrm>
            <a:off x="3560324" y="5000018"/>
            <a:ext cx="1154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(a type of </a:t>
            </a:r>
          </a:p>
          <a:p>
            <a:r>
              <a:rPr lang="en-US" b="1" dirty="0"/>
              <a:t>protein)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F43CE9D-A678-FD7E-A4C9-42E1B98D0348}"/>
                  </a:ext>
                </a:extLst>
              </p14:cNvPr>
              <p14:cNvContentPartPr/>
              <p14:nvPr/>
            </p14:nvContentPartPr>
            <p14:xfrm>
              <a:off x="1485360" y="198720"/>
              <a:ext cx="2468160" cy="1914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F43CE9D-A678-FD7E-A4C9-42E1B98D03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6000" y="189360"/>
                <a:ext cx="2486880" cy="193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660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27E5C-DB4D-AB38-F049-07D89179AD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First: epigenetic profiling in a non-spatially resolved manner in bulk tissue</a:t>
            </a:r>
          </a:p>
        </p:txBody>
      </p:sp>
    </p:spTree>
    <p:extLst>
      <p:ext uri="{BB962C8B-B14F-4D97-AF65-F5344CB8AC3E}">
        <p14:creationId xmlns:p14="http://schemas.microsoft.com/office/powerpoint/2010/main" val="1750363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9B4E8-67DE-134C-8594-62173BACA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6068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What parts of DNA are accessible for transcription?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6FD57-2872-8749-BE7B-D853532AE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31445"/>
            <a:ext cx="4087091" cy="4351338"/>
          </a:xfrm>
        </p:spPr>
        <p:txBody>
          <a:bodyPr>
            <a:normAutofit/>
          </a:bodyPr>
          <a:lstStyle/>
          <a:p>
            <a:r>
              <a:rPr lang="en-US" dirty="0"/>
              <a:t>ATAC-seq: Assay for Transposase-Accessible Chromatin using Sequencing</a:t>
            </a:r>
          </a:p>
          <a:p>
            <a:r>
              <a:rPr lang="en-US" dirty="0"/>
              <a:t>Why could this be interesting?</a:t>
            </a:r>
          </a:p>
          <a:p>
            <a:endParaRPr lang="en-US" dirty="0"/>
          </a:p>
        </p:txBody>
      </p:sp>
      <p:pic>
        <p:nvPicPr>
          <p:cNvPr id="13314" name="Picture 2" descr="GENEWIZ from Azenta | ATAC-Seq">
            <a:extLst>
              <a:ext uri="{FF2B5EF4-FFF2-40B4-BE49-F238E27FC236}">
                <a16:creationId xmlns:a16="http://schemas.microsoft.com/office/drawing/2014/main" id="{0C827FDE-F673-EB46-B65A-221FADF1D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90" y="1625747"/>
            <a:ext cx="5324764" cy="48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963BE7-49D2-9543-9C39-EBEC890D91A3}"/>
              </a:ext>
            </a:extLst>
          </p:cNvPr>
          <p:cNvSpPr txBox="1"/>
          <p:nvPr/>
        </p:nvSpPr>
        <p:spPr>
          <a:xfrm>
            <a:off x="9860396" y="1625747"/>
            <a:ext cx="18830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genetically engineered hyperactive Tn5 transposase (2013) that simultaneously cuts open chromatin leaving a staggered nick and ligates sequencing adapters to these regions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DD6DF90-1F4C-1096-FFC1-89E7E007E794}"/>
                  </a:ext>
                </a:extLst>
              </p14:cNvPr>
              <p14:cNvContentPartPr/>
              <p14:nvPr/>
            </p14:nvContentPartPr>
            <p14:xfrm>
              <a:off x="1222920" y="1905120"/>
              <a:ext cx="7166520" cy="3256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DD6DF90-1F4C-1096-FFC1-89E7E007E7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3560" y="1895760"/>
                <a:ext cx="7185240" cy="327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2430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B8189-FC49-FA4E-8A6A-3FEBFB07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ATAC-seq data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A27149-55FF-F14F-B891-897ED8414921}"/>
              </a:ext>
            </a:extLst>
          </p:cNvPr>
          <p:cNvCxnSpPr/>
          <p:nvPr/>
        </p:nvCxnSpPr>
        <p:spPr>
          <a:xfrm>
            <a:off x="1054769" y="4812632"/>
            <a:ext cx="10515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C069DFA-D9B7-904E-9FD7-27B06DC2F29F}"/>
              </a:ext>
            </a:extLst>
          </p:cNvPr>
          <p:cNvSpPr txBox="1"/>
          <p:nvPr/>
        </p:nvSpPr>
        <p:spPr>
          <a:xfrm>
            <a:off x="5622758" y="5005137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5B662F-8EE4-7A40-811A-B209E8DEF6FE}"/>
              </a:ext>
            </a:extLst>
          </p:cNvPr>
          <p:cNvSpPr txBox="1"/>
          <p:nvPr/>
        </p:nvSpPr>
        <p:spPr>
          <a:xfrm>
            <a:off x="1054769" y="3577026"/>
            <a:ext cx="1781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Alignment: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5D125-F461-A945-9BFD-AF1F4F95B2C2}"/>
              </a:ext>
            </a:extLst>
          </p:cNvPr>
          <p:cNvSpPr txBox="1"/>
          <p:nvPr/>
        </p:nvSpPr>
        <p:spPr>
          <a:xfrm>
            <a:off x="1083467" y="2545535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Sequence: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DAF76D-6AD6-DC48-AFDF-265B6FF64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441" y="2467562"/>
            <a:ext cx="2181559" cy="6791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20950D-40AC-5741-9020-21A2B820F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054" y="2403074"/>
            <a:ext cx="2181559" cy="6791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D16E82-B21D-0740-802C-E66ACEC7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667" y="2403074"/>
            <a:ext cx="2181559" cy="67916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370668-838C-8943-A10C-218E26149492}"/>
              </a:ext>
            </a:extLst>
          </p:cNvPr>
          <p:cNvCxnSpPr>
            <a:cxnSpLocks/>
          </p:cNvCxnSpPr>
          <p:nvPr/>
        </p:nvCxnSpPr>
        <p:spPr>
          <a:xfrm>
            <a:off x="5622758" y="4609323"/>
            <a:ext cx="1244573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B1C0E2-43F8-1343-9A1B-5647881E1054}"/>
              </a:ext>
            </a:extLst>
          </p:cNvPr>
          <p:cNvCxnSpPr>
            <a:cxnSpLocks/>
          </p:cNvCxnSpPr>
          <p:nvPr/>
        </p:nvCxnSpPr>
        <p:spPr>
          <a:xfrm>
            <a:off x="6043260" y="4444482"/>
            <a:ext cx="1244573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517541-4C17-5548-BBC0-CECC11F4EB00}"/>
              </a:ext>
            </a:extLst>
          </p:cNvPr>
          <p:cNvCxnSpPr>
            <a:cxnSpLocks/>
          </p:cNvCxnSpPr>
          <p:nvPr/>
        </p:nvCxnSpPr>
        <p:spPr>
          <a:xfrm>
            <a:off x="6245044" y="4271307"/>
            <a:ext cx="1244573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DD0B3E-0177-6B45-89F9-3D6FFAC8D575}"/>
              </a:ext>
            </a:extLst>
          </p:cNvPr>
          <p:cNvCxnSpPr>
            <a:cxnSpLocks/>
          </p:cNvCxnSpPr>
          <p:nvPr/>
        </p:nvCxnSpPr>
        <p:spPr>
          <a:xfrm>
            <a:off x="5809987" y="4100246"/>
            <a:ext cx="1244573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6DF935-CB33-D040-81A7-603E99C448AF}"/>
              </a:ext>
            </a:extLst>
          </p:cNvPr>
          <p:cNvCxnSpPr>
            <a:cxnSpLocks/>
          </p:cNvCxnSpPr>
          <p:nvPr/>
        </p:nvCxnSpPr>
        <p:spPr>
          <a:xfrm>
            <a:off x="6338659" y="3935407"/>
            <a:ext cx="1244573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9553B20-FB85-66A3-C98B-273F2D8E32A6}"/>
                  </a:ext>
                </a:extLst>
              </p14:cNvPr>
              <p14:cNvContentPartPr/>
              <p14:nvPr/>
            </p14:nvContentPartPr>
            <p14:xfrm>
              <a:off x="2287800" y="2914560"/>
              <a:ext cx="7480080" cy="2319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9553B20-FB85-66A3-C98B-273F2D8E32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8440" y="2905200"/>
                <a:ext cx="7498800" cy="233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7918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1250D-3117-AB47-8D75-5740EBD53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ATAC-seq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685733-1255-A74B-B01F-89F30B611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41" t="-293" r="29332" b="9265"/>
          <a:stretch/>
        </p:blipFill>
        <p:spPr>
          <a:xfrm>
            <a:off x="3077029" y="4169447"/>
            <a:ext cx="5512789" cy="607142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3FF18B-0372-1B47-8C1E-89D691228286}"/>
              </a:ext>
            </a:extLst>
          </p:cNvPr>
          <p:cNvCxnSpPr/>
          <p:nvPr/>
        </p:nvCxnSpPr>
        <p:spPr>
          <a:xfrm>
            <a:off x="1054769" y="5110806"/>
            <a:ext cx="10515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D35ACFE-11B3-6D41-AB8A-393603879E21}"/>
              </a:ext>
            </a:extLst>
          </p:cNvPr>
          <p:cNvSpPr txBox="1"/>
          <p:nvPr/>
        </p:nvSpPr>
        <p:spPr>
          <a:xfrm>
            <a:off x="5622758" y="5303311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Genome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BDA857-70C0-7849-AC78-0272FDAD5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43978"/>
            <a:ext cx="10555923" cy="8759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2058E-32CA-FF47-AEB9-C61D89CD1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61" y="2185534"/>
            <a:ext cx="10515600" cy="8088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29077F-B559-7445-B4B0-D269FD390E92}"/>
              </a:ext>
            </a:extLst>
          </p:cNvPr>
          <p:cNvSpPr txBox="1"/>
          <p:nvPr/>
        </p:nvSpPr>
        <p:spPr>
          <a:xfrm>
            <a:off x="10406516" y="1993030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Cell-type 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8069B7-F1C8-994C-9D6B-19EBBC2C4948}"/>
              </a:ext>
            </a:extLst>
          </p:cNvPr>
          <p:cNvSpPr txBox="1"/>
          <p:nvPr/>
        </p:nvSpPr>
        <p:spPr>
          <a:xfrm>
            <a:off x="10414531" y="2959312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Cell-type B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EFB7DEA-9A22-2143-AEAD-C23DA0F8B1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" t="2135" r="86878" b="15063"/>
          <a:stretch/>
        </p:blipFill>
        <p:spPr>
          <a:xfrm>
            <a:off x="9344814" y="4169446"/>
            <a:ext cx="1342343" cy="5522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29B59A-FE8F-D246-BE20-6E55B729546E}"/>
              </a:ext>
            </a:extLst>
          </p:cNvPr>
          <p:cNvSpPr txBox="1"/>
          <p:nvPr/>
        </p:nvSpPr>
        <p:spPr>
          <a:xfrm>
            <a:off x="10836194" y="3900672"/>
            <a:ext cx="734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876A030-DB37-21FA-3758-4844E38161B2}"/>
                  </a:ext>
                </a:extLst>
              </p14:cNvPr>
              <p14:cNvContentPartPr/>
              <p14:nvPr/>
            </p14:nvContentPartPr>
            <p14:xfrm>
              <a:off x="1001880" y="1959480"/>
              <a:ext cx="9663480" cy="2591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876A030-DB37-21FA-3758-4844E38161B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2520" y="1950120"/>
                <a:ext cx="9682200" cy="261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4733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D5C6D1-D017-404F-9646-5A5B20AC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C36B96-88C8-C940-8CD8-DAB82EB2A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many RNA molecules are in a typical mammalian cell? </a:t>
            </a:r>
          </a:p>
          <a:p>
            <a:r>
              <a:rPr lang="en-US" dirty="0"/>
              <a:t>How many accessible regions are in the genome of a mammalian cell?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B58C944-4710-4BBF-8A37-AB4575D4A797}"/>
                  </a:ext>
                </a:extLst>
              </p14:cNvPr>
              <p14:cNvContentPartPr/>
              <p14:nvPr/>
            </p14:nvContentPartPr>
            <p14:xfrm>
              <a:off x="4943160" y="664920"/>
              <a:ext cx="1932840" cy="2797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B58C944-4710-4BBF-8A37-AB4575D4A7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3800" y="655560"/>
                <a:ext cx="1951560" cy="281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0235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304BA-9D63-424E-9697-8697745F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0918D-AC5A-144C-9D28-A071EE470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 want to sequence every RNA molecule, at least how many reads do I need to sequence?</a:t>
            </a:r>
          </a:p>
          <a:p>
            <a:r>
              <a:rPr lang="en-US" dirty="0"/>
              <a:t>If I want to sequence every accessible region, at least how many reads do I need to sequence?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DA62F6-4D91-6309-AE5B-0FAE8C2E90CB}"/>
                  </a:ext>
                </a:extLst>
              </p14:cNvPr>
              <p14:cNvContentPartPr/>
              <p14:nvPr/>
            </p14:nvContentPartPr>
            <p14:xfrm>
              <a:off x="5972400" y="858240"/>
              <a:ext cx="815400" cy="694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DA62F6-4D91-6309-AE5B-0FAE8C2E90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63040" y="848880"/>
                <a:ext cx="834120" cy="71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0296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304BA-9D63-424E-9697-8697745F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0918D-AC5A-144C-9D28-A071EE470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seen a range of measurements for gene expression (0 to X copies) in a single cell</a:t>
            </a:r>
          </a:p>
          <a:p>
            <a:r>
              <a:rPr lang="en-US" dirty="0"/>
              <a:t>What is the range of measurements you expect for accessibility data in a single cell?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F7023C-985B-4682-065B-E03C72DC453C}"/>
                  </a:ext>
                </a:extLst>
              </p14:cNvPr>
              <p14:cNvContentPartPr/>
              <p14:nvPr/>
            </p14:nvContentPartPr>
            <p14:xfrm>
              <a:off x="1818360" y="896400"/>
              <a:ext cx="9968400" cy="5263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F7023C-985B-4682-065B-E03C72DC45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9000" y="887040"/>
                <a:ext cx="9987120" cy="528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953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F8816-A2B6-5EFF-2BB4-EC2CC07B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normalize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4E30E-1B64-B26C-924C-9F68FA6A8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signal to noise ratio, remove confounders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4B35A5-7E52-197F-E918-7C65831DD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13" y="2655212"/>
            <a:ext cx="3555393" cy="3498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406436-62DF-27AE-06B1-867580231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535" y="2655212"/>
            <a:ext cx="3579015" cy="35217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F62F08-3749-F53A-3736-47FF7AFC74B9}"/>
                  </a:ext>
                </a:extLst>
              </p14:cNvPr>
              <p14:cNvContentPartPr/>
              <p14:nvPr/>
            </p14:nvContentPartPr>
            <p14:xfrm>
              <a:off x="3664800" y="3956040"/>
              <a:ext cx="5290560" cy="2643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F62F08-3749-F53A-3736-47FF7AFC74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5440" y="3946680"/>
                <a:ext cx="5309280" cy="266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7287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C8411-1D7B-1F4C-9015-01B78091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is DNA organized in 3D? Which parts are touching?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437E5-45D0-D74A-A63A-A2B9DBBE5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424545" cy="4351338"/>
          </a:xfrm>
        </p:spPr>
        <p:txBody>
          <a:bodyPr/>
          <a:lstStyle/>
          <a:p>
            <a:r>
              <a:rPr lang="en-US" dirty="0"/>
              <a:t>Hi-C: chromosome conformation capture by high-throughput sequencing</a:t>
            </a:r>
          </a:p>
          <a:p>
            <a:r>
              <a:rPr lang="en-US" dirty="0"/>
              <a:t>Why could this be interesting?</a:t>
            </a:r>
          </a:p>
          <a:p>
            <a:endParaRPr lang="en-US" dirty="0"/>
          </a:p>
        </p:txBody>
      </p:sp>
      <p:pic>
        <p:nvPicPr>
          <p:cNvPr id="9220" name="Picture 4" descr="Proximo Hi-C Kit for Plant Samples • NUCLEUS BIOTECH">
            <a:extLst>
              <a:ext uri="{FF2B5EF4-FFF2-40B4-BE49-F238E27FC236}">
                <a16:creationId xmlns:a16="http://schemas.microsoft.com/office/drawing/2014/main" id="{054739AB-5ACD-3642-9208-30901C9B4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45" y="2511835"/>
            <a:ext cx="8084127" cy="297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543972-138C-D244-B50A-E05AF2EFE8EF}"/>
              </a:ext>
            </a:extLst>
          </p:cNvPr>
          <p:cNvSpPr txBox="1"/>
          <p:nvPr/>
        </p:nvSpPr>
        <p:spPr>
          <a:xfrm>
            <a:off x="293915" y="6353629"/>
            <a:ext cx="6156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</a:t>
            </a:r>
            <a:r>
              <a:rPr lang="en-US" dirty="0" err="1"/>
              <a:t>www.science.org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/10.1126/science.1181369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B7EA82-9188-1406-5C2E-AEBA1B10BB2F}"/>
                  </a:ext>
                </a:extLst>
              </p14:cNvPr>
              <p14:cNvContentPartPr/>
              <p14:nvPr/>
            </p14:nvContentPartPr>
            <p14:xfrm>
              <a:off x="3994920" y="3521520"/>
              <a:ext cx="4349880" cy="799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B7EA82-9188-1406-5C2E-AEBA1B10BB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5560" y="3512160"/>
                <a:ext cx="4368600" cy="81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9930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7B2B7-6C23-184A-A729-BB6B8E23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Hi-C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78D956-8FF7-6A4C-90FE-D76230104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9167" y="2062230"/>
            <a:ext cx="2733665" cy="1017854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8DFA56-D55B-8340-AFC1-C2EDC1482BB0}"/>
              </a:ext>
            </a:extLst>
          </p:cNvPr>
          <p:cNvCxnSpPr/>
          <p:nvPr/>
        </p:nvCxnSpPr>
        <p:spPr>
          <a:xfrm>
            <a:off x="1054769" y="4812632"/>
            <a:ext cx="10515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4F97101-F95A-CF4E-82A4-F81BC749EEC1}"/>
              </a:ext>
            </a:extLst>
          </p:cNvPr>
          <p:cNvSpPr txBox="1"/>
          <p:nvPr/>
        </p:nvSpPr>
        <p:spPr>
          <a:xfrm>
            <a:off x="5622758" y="5005137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Genome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8687F683-73C1-B346-A5BD-C61C038B84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89" t="49647" r="49808" b="16492"/>
          <a:stretch/>
        </p:blipFill>
        <p:spPr>
          <a:xfrm>
            <a:off x="2231571" y="4447801"/>
            <a:ext cx="587830" cy="344654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C1F88B91-891C-594D-B383-8301D6495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76" t="49647" r="24721" b="26052"/>
          <a:stretch/>
        </p:blipFill>
        <p:spPr>
          <a:xfrm>
            <a:off x="9147513" y="4447801"/>
            <a:ext cx="587830" cy="2473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9D9894-4D82-4243-BE96-DAB942365DCD}"/>
              </a:ext>
            </a:extLst>
          </p:cNvPr>
          <p:cNvSpPr txBox="1"/>
          <p:nvPr/>
        </p:nvSpPr>
        <p:spPr>
          <a:xfrm>
            <a:off x="1054769" y="3577026"/>
            <a:ext cx="1781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Alignment: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ED6C9F-BB3A-8546-8A6C-2CBCF2BB8A19}"/>
              </a:ext>
            </a:extLst>
          </p:cNvPr>
          <p:cNvSpPr txBox="1"/>
          <p:nvPr/>
        </p:nvSpPr>
        <p:spPr>
          <a:xfrm>
            <a:off x="1083467" y="2545535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Sequence: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EA9B266-45D2-4EDD-CFA9-394B56DF966F}"/>
                  </a:ext>
                </a:extLst>
              </p14:cNvPr>
              <p14:cNvContentPartPr/>
              <p14:nvPr/>
            </p14:nvContentPartPr>
            <p14:xfrm>
              <a:off x="2475000" y="4766760"/>
              <a:ext cx="7052400" cy="122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EA9B266-45D2-4EDD-CFA9-394B56DF96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5640" y="4757400"/>
                <a:ext cx="7071120" cy="14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2341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35DB0-C91D-E046-BE64-0BA3C68A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Hi-C data</a:t>
            </a:r>
          </a:p>
        </p:txBody>
      </p:sp>
      <p:pic>
        <p:nvPicPr>
          <p:cNvPr id="5" name="Picture 2" descr="Comprehensive Mapping of Long-Range Interactions Reveals Folding Principles  of the Human Genome">
            <a:extLst>
              <a:ext uri="{FF2B5EF4-FFF2-40B4-BE49-F238E27FC236}">
                <a16:creationId xmlns:a16="http://schemas.microsoft.com/office/drawing/2014/main" id="{4A66F3A6-E366-2040-BC45-397D88A8A2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 r="67469"/>
          <a:stretch/>
        </p:blipFill>
        <p:spPr bwMode="auto">
          <a:xfrm>
            <a:off x="1019910" y="1690688"/>
            <a:ext cx="4832034" cy="473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romoter-enhancer interactions identified from Hi-C data using  probabilistic models and hierarchical topological domains | Nature  Communications">
            <a:extLst>
              <a:ext uri="{FF2B5EF4-FFF2-40B4-BE49-F238E27FC236}">
                <a16:creationId xmlns:a16="http://schemas.microsoft.com/office/drawing/2014/main" id="{1CC32F2F-8A79-FC48-8577-990ECE84E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6440638" y="2694266"/>
            <a:ext cx="4913162" cy="271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EA78A4-28DD-B04C-8CFD-E76C893DCAAB}"/>
              </a:ext>
            </a:extLst>
          </p:cNvPr>
          <p:cNvSpPr txBox="1"/>
          <p:nvPr/>
        </p:nvSpPr>
        <p:spPr>
          <a:xfrm>
            <a:off x="6033654" y="6426323"/>
            <a:ext cx="607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</a:t>
            </a:r>
            <a:r>
              <a:rPr lang="en-US" dirty="0" err="1"/>
              <a:t>www.nature.com</a:t>
            </a:r>
            <a:r>
              <a:rPr lang="en-US" dirty="0"/>
              <a:t>/articles/s41467-017-02386-3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A259A20-5557-E233-BD5C-EFB7405720D9}"/>
                  </a:ext>
                </a:extLst>
              </p14:cNvPr>
              <p14:cNvContentPartPr/>
              <p14:nvPr/>
            </p14:nvContentPartPr>
            <p14:xfrm>
              <a:off x="1912680" y="2653200"/>
              <a:ext cx="3899160" cy="4006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A259A20-5557-E233-BD5C-EFB7405720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3320" y="2643840"/>
                <a:ext cx="3917880" cy="402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3552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D32A-346C-F749-BDA3-75556D113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Hi-C data visualizations</a:t>
            </a:r>
          </a:p>
        </p:txBody>
      </p:sp>
      <p:pic>
        <p:nvPicPr>
          <p:cNvPr id="4" name="Picture 6" descr="Hi-C map patterns (at the top) and their interpretation (at the... |  Download Scientific Diagram">
            <a:extLst>
              <a:ext uri="{FF2B5EF4-FFF2-40B4-BE49-F238E27FC236}">
                <a16:creationId xmlns:a16="http://schemas.microsoft.com/office/drawing/2014/main" id="{FAB3C0E8-032B-FE4D-9873-D9003E6FDA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6" r="46775" b="79579"/>
          <a:stretch/>
        </p:blipFill>
        <p:spPr bwMode="auto">
          <a:xfrm>
            <a:off x="2158205" y="2183089"/>
            <a:ext cx="7875590" cy="189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50A9B1-FA96-FD42-9CBB-E942033AB4B6}"/>
              </a:ext>
            </a:extLst>
          </p:cNvPr>
          <p:cNvSpPr txBox="1"/>
          <p:nvPr/>
        </p:nvSpPr>
        <p:spPr>
          <a:xfrm>
            <a:off x="838200" y="2348346"/>
            <a:ext cx="18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chromosome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C81B221-F832-A90B-DD75-A6925082C054}"/>
                  </a:ext>
                </a:extLst>
              </p14:cNvPr>
              <p14:cNvContentPartPr/>
              <p14:nvPr/>
            </p14:nvContentPartPr>
            <p14:xfrm>
              <a:off x="2448720" y="501480"/>
              <a:ext cx="9401760" cy="6356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C81B221-F832-A90B-DD75-A6925082C0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9360" y="492120"/>
                <a:ext cx="9420480" cy="63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5750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D32A-346C-F749-BDA3-75556D113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Hi-C data visualizations</a:t>
            </a:r>
          </a:p>
        </p:txBody>
      </p:sp>
      <p:pic>
        <p:nvPicPr>
          <p:cNvPr id="4" name="Picture 6" descr="Hi-C map patterns (at the top) and their interpretation (at the... |  Download Scientific Diagram">
            <a:extLst>
              <a:ext uri="{FF2B5EF4-FFF2-40B4-BE49-F238E27FC236}">
                <a16:creationId xmlns:a16="http://schemas.microsoft.com/office/drawing/2014/main" id="{FAB3C0E8-032B-FE4D-9873-D9003E6FDA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5" r="46775" b="64494"/>
          <a:stretch/>
        </p:blipFill>
        <p:spPr bwMode="auto">
          <a:xfrm>
            <a:off x="2158205" y="2183089"/>
            <a:ext cx="7875590" cy="39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50A9B1-FA96-FD42-9CBB-E942033AB4B6}"/>
              </a:ext>
            </a:extLst>
          </p:cNvPr>
          <p:cNvSpPr txBox="1"/>
          <p:nvPr/>
        </p:nvSpPr>
        <p:spPr>
          <a:xfrm>
            <a:off x="838200" y="2348346"/>
            <a:ext cx="18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chromosome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E0F426A-52B8-A511-A2CC-CBC459D74E04}"/>
                  </a:ext>
                </a:extLst>
              </p14:cNvPr>
              <p14:cNvContentPartPr/>
              <p14:nvPr/>
            </p14:nvContentPartPr>
            <p14:xfrm>
              <a:off x="6315120" y="3911760"/>
              <a:ext cx="80640" cy="204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E0F426A-52B8-A511-A2CC-CBC459D74E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05760" y="3902400"/>
                <a:ext cx="99360" cy="22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5262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F1F3-5E3B-2793-734E-E8EB4144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visualizations people have made</a:t>
            </a:r>
          </a:p>
        </p:txBody>
      </p:sp>
      <p:pic>
        <p:nvPicPr>
          <p:cNvPr id="5" name="Picture 4" descr="A close-up of a ball&#10;&#10;Description automatically generated with low confidence">
            <a:extLst>
              <a:ext uri="{FF2B5EF4-FFF2-40B4-BE49-F238E27FC236}">
                <a16:creationId xmlns:a16="http://schemas.microsoft.com/office/drawing/2014/main" id="{71DDA3B6-D608-23DB-C279-1852E1D94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410" y="1835374"/>
            <a:ext cx="4152900" cy="4025900"/>
          </a:xfrm>
          <a:prstGeom prst="rect">
            <a:avLst/>
          </a:prstGeom>
        </p:spPr>
      </p:pic>
      <p:pic>
        <p:nvPicPr>
          <p:cNvPr id="3074" name="Picture 2" descr="Visualization of Hi-C data. An Epigenome Browser snapshot of a 4 Mb... |  Download Scientific Diagram">
            <a:extLst>
              <a:ext uri="{FF2B5EF4-FFF2-40B4-BE49-F238E27FC236}">
                <a16:creationId xmlns:a16="http://schemas.microsoft.com/office/drawing/2014/main" id="{13CBB8BB-8E3D-91AE-BEB5-428AE6CA2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9" b="53860"/>
          <a:stretch/>
        </p:blipFill>
        <p:spPr bwMode="auto">
          <a:xfrm>
            <a:off x="742024" y="4195553"/>
            <a:ext cx="6429289" cy="71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isualization of Hi-C data. An Epigenome Browser snapshot of a 4 Mb... |  Download Scientific Diagram">
            <a:extLst>
              <a:ext uri="{FF2B5EF4-FFF2-40B4-BE49-F238E27FC236}">
                <a16:creationId xmlns:a16="http://schemas.microsoft.com/office/drawing/2014/main" id="{911A9EBA-6D86-8969-53ED-06665C355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" t="69310" b="-14251"/>
          <a:stretch/>
        </p:blipFill>
        <p:spPr bwMode="auto">
          <a:xfrm flipV="1">
            <a:off x="1258975" y="1356485"/>
            <a:ext cx="5888423" cy="179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6B0184-9912-5CF6-3B53-8C1FEBA57054}"/>
              </a:ext>
            </a:extLst>
          </p:cNvPr>
          <p:cNvSpPr txBox="1"/>
          <p:nvPr/>
        </p:nvSpPr>
        <p:spPr>
          <a:xfrm>
            <a:off x="424308" y="1792796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D3597D-7A4C-7427-C9AD-ED019DE8F24C}"/>
              </a:ext>
            </a:extLst>
          </p:cNvPr>
          <p:cNvSpPr txBox="1"/>
          <p:nvPr/>
        </p:nvSpPr>
        <p:spPr>
          <a:xfrm>
            <a:off x="424308" y="3429000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06B05F-0DA4-D647-D065-F2D621D1934F}"/>
              </a:ext>
            </a:extLst>
          </p:cNvPr>
          <p:cNvSpPr txBox="1"/>
          <p:nvPr/>
        </p:nvSpPr>
        <p:spPr>
          <a:xfrm>
            <a:off x="7807410" y="1792796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79804EA-B9C4-1393-1A5F-ACBDE96E7C4D}"/>
                  </a:ext>
                </a:extLst>
              </p14:cNvPr>
              <p14:cNvContentPartPr/>
              <p14:nvPr/>
            </p14:nvContentPartPr>
            <p14:xfrm>
              <a:off x="4331160" y="1255680"/>
              <a:ext cx="6743160" cy="2840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79804EA-B9C4-1393-1A5F-ACBDE96E7C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1800" y="1246320"/>
                <a:ext cx="6761880" cy="285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0795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DA20B9-8405-3148-8F86-DF52AA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get to spatially resolved?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AD8B55-2128-134B-AEE1-DE4A816A7D56}"/>
              </a:ext>
            </a:extLst>
          </p:cNvPr>
          <p:cNvSpPr txBox="1"/>
          <p:nvPr/>
        </p:nvSpPr>
        <p:spPr>
          <a:xfrm>
            <a:off x="2743678" y="2331512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Sequencing?</a:t>
            </a:r>
            <a:endParaRPr lang="en-US" dirty="0"/>
          </a:p>
        </p:txBody>
      </p:sp>
      <p:pic>
        <p:nvPicPr>
          <p:cNvPr id="1030" name="Picture 6" descr="NGI Sweden » 10X Genomics Visium">
            <a:extLst>
              <a:ext uri="{FF2B5EF4-FFF2-40B4-BE49-F238E27FC236}">
                <a16:creationId xmlns:a16="http://schemas.microsoft.com/office/drawing/2014/main" id="{AEAF3300-A53E-D449-B325-984E454A0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40" y="3110948"/>
            <a:ext cx="4563138" cy="17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59008D7-0017-E744-9536-C6EE38727E68}"/>
              </a:ext>
            </a:extLst>
          </p:cNvPr>
          <p:cNvSpPr txBox="1"/>
          <p:nvPr/>
        </p:nvSpPr>
        <p:spPr>
          <a:xfrm>
            <a:off x="8515002" y="2359129"/>
            <a:ext cx="1537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Imaging?</a:t>
            </a:r>
            <a:endParaRPr lang="en-US" dirty="0"/>
          </a:p>
        </p:txBody>
      </p:sp>
      <p:pic>
        <p:nvPicPr>
          <p:cNvPr id="1034" name="Picture 10" descr="High-performance multiplexed fluorescence in situ hybridization in culture  and tissue with matrix imprinting and clearing | PNAS">
            <a:extLst>
              <a:ext uri="{FF2B5EF4-FFF2-40B4-BE49-F238E27FC236}">
                <a16:creationId xmlns:a16="http://schemas.microsoft.com/office/drawing/2014/main" id="{AD56E17A-D129-054D-872C-649B6746A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2" b="53820"/>
          <a:stretch/>
        </p:blipFill>
        <p:spPr bwMode="auto">
          <a:xfrm>
            <a:off x="6548813" y="3323714"/>
            <a:ext cx="5154158" cy="103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131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093D2-F847-7E41-8A8E-A349B498D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spatially resolved by sequencing (spatial ATAC-seq via </a:t>
            </a:r>
            <a:r>
              <a:rPr lang="en-US" dirty="0" err="1"/>
              <a:t>DBiT</a:t>
            </a:r>
            <a:r>
              <a:rPr lang="en-US" dirty="0"/>
              <a:t>-seq)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75EB4444-BD39-5E41-ABB7-FC7357D3E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431441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380528-D7A0-F24B-BD94-782F3563C1CE}"/>
              </a:ext>
            </a:extLst>
          </p:cNvPr>
          <p:cNvSpPr txBox="1"/>
          <p:nvPr/>
        </p:nvSpPr>
        <p:spPr>
          <a:xfrm>
            <a:off x="218661" y="6311900"/>
            <a:ext cx="7024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https://www.biorxiv.org/content/10.1101/2021.06.06.447244v1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50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4AF44-83C6-394B-A729-27B070EB4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ATAC-seq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7E9BBC-FF54-E844-9951-A75C7C50B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Still get count and position matrix</a:t>
            </a:r>
          </a:p>
          <a:p>
            <a:r>
              <a:rPr lang="en-US" dirty="0"/>
              <a:t>Instead of spot by gene, we get spot by DNA region</a:t>
            </a:r>
          </a:p>
          <a:p>
            <a:r>
              <a:rPr lang="en-US" dirty="0"/>
              <a:t>In theory, we can cluster and do all the same analyses as spatial transcriptomics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2A4A659-82E1-1840-154C-662CEA49B32B}"/>
                  </a:ext>
                </a:extLst>
              </p14:cNvPr>
              <p14:cNvContentPartPr/>
              <p14:nvPr/>
            </p14:nvContentPartPr>
            <p14:xfrm>
              <a:off x="7473600" y="498240"/>
              <a:ext cx="3975120" cy="1395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2A4A659-82E1-1840-154C-662CEA49B3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4240" y="488880"/>
                <a:ext cx="3993840" cy="141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418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B16C-7248-7E41-BFD2-9D398809D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0774-8DEE-8C4A-90ED-D7791C3AB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spatial transcriptomics analysis, clusters of cells are transcriptionally similar (express similar genes). What do these spatial ATAC-seq clusters mean?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CC564E-CA08-06E7-649D-D3CDB365C04C}"/>
                  </a:ext>
                </a:extLst>
              </p14:cNvPr>
              <p14:cNvContentPartPr/>
              <p14:nvPr/>
            </p14:nvContentPartPr>
            <p14:xfrm>
              <a:off x="3529440" y="3212640"/>
              <a:ext cx="5025240" cy="414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CC564E-CA08-06E7-649D-D3CDB365C0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0080" y="3203280"/>
                <a:ext cx="5043960" cy="43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291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84AC5-A709-F9A0-E37B-E98A19F3A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0496-A4CD-12B7-372B-3179B5E6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normalize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D73EE-78DA-1A6B-C113-07B514E37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signal to noise ratio, remove confounders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9918B2-EFC7-395D-7F05-7712D8A68249}"/>
              </a:ext>
            </a:extLst>
          </p:cNvPr>
          <p:cNvSpPr txBox="1"/>
          <p:nvPr/>
        </p:nvSpPr>
        <p:spPr>
          <a:xfrm>
            <a:off x="3941213" y="6175475"/>
            <a:ext cx="59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B80419-DC07-8C1A-B30D-8C8A450FEE37}"/>
              </a:ext>
            </a:extLst>
          </p:cNvPr>
          <p:cNvSpPr txBox="1"/>
          <p:nvPr/>
        </p:nvSpPr>
        <p:spPr>
          <a:xfrm rot="16200000">
            <a:off x="1092693" y="4107085"/>
            <a:ext cx="168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log10(</a:t>
            </a:r>
            <a:r>
              <a:rPr lang="en-US" dirty="0" err="1"/>
              <a:t>pexp</a:t>
            </a:r>
            <a:r>
              <a:rPr lang="en-US" dirty="0"/>
              <a:t> + 1)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5666C6-F725-DF25-4E72-665CBBF87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535" y="2655212"/>
            <a:ext cx="3579015" cy="3521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5DD7A8-CBF3-F79F-C834-BC73320A0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634" y="2573370"/>
            <a:ext cx="3660676" cy="36021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DD66672-A6CF-40F4-6865-EEBE1E8B478D}"/>
                  </a:ext>
                </a:extLst>
              </p14:cNvPr>
              <p14:cNvContentPartPr/>
              <p14:nvPr/>
            </p14:nvContentPartPr>
            <p14:xfrm>
              <a:off x="3205800" y="2881800"/>
              <a:ext cx="6646680" cy="3292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DD66672-A6CF-40F4-6865-EEBE1E8B47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96440" y="2872440"/>
                <a:ext cx="6665400" cy="331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4049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B16C-7248-7E41-BFD2-9D398809D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0774-8DEE-8C4A-90ED-D7791C3AB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spatial transcriptomics analysis, differential testing could help us identify which genes were upregulated in clusters. Can we do differential testing with ATAC-seq?</a:t>
            </a:r>
          </a:p>
          <a:p>
            <a:r>
              <a:rPr lang="en-US" dirty="0"/>
              <a:t>How would you interpret the results?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5ED68B3-146D-7738-D058-C0FC4AFA22E6}"/>
                  </a:ext>
                </a:extLst>
              </p14:cNvPr>
              <p14:cNvContentPartPr/>
              <p14:nvPr/>
            </p14:nvContentPartPr>
            <p14:xfrm>
              <a:off x="6505200" y="467280"/>
              <a:ext cx="3802320" cy="416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5ED68B3-146D-7738-D058-C0FC4AFA22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95840" y="457920"/>
                <a:ext cx="3821040" cy="418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5664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304BA-9D63-424E-9697-8697745F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0918D-AC5A-144C-9D28-A071EE470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spatial proteomics, we talked about how if we don’t titrate antibodies appropriately, we can get a lot of non-specific binding resulting in false positives (detecting proteins where there are none)</a:t>
            </a:r>
          </a:p>
          <a:p>
            <a:r>
              <a:rPr lang="en-US" dirty="0"/>
              <a:t>Are we more likely to get false positives or false negatives with spatial </a:t>
            </a:r>
            <a:r>
              <a:rPr lang="en-US" dirty="0" err="1"/>
              <a:t>atac</a:t>
            </a:r>
            <a:r>
              <a:rPr lang="en-US" dirty="0"/>
              <a:t>-seq?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B3D8D1-0B6C-7640-FEC4-5F126AF2CACF}"/>
                  </a:ext>
                </a:extLst>
              </p14:cNvPr>
              <p14:cNvContentPartPr/>
              <p14:nvPr/>
            </p14:nvContentPartPr>
            <p14:xfrm>
              <a:off x="7267320" y="3533040"/>
              <a:ext cx="1819080" cy="199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B3D8D1-0B6C-7640-FEC4-5F126AF2CA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57960" y="3523680"/>
                <a:ext cx="1837800" cy="21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7814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EC12-E1A9-1F44-8B1D-3D26CAE52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spatially resolved DNA conformation by imaging</a:t>
            </a:r>
          </a:p>
        </p:txBody>
      </p:sp>
      <p:pic>
        <p:nvPicPr>
          <p:cNvPr id="5" name="Picture 2" descr="figure 1">
            <a:extLst>
              <a:ext uri="{FF2B5EF4-FFF2-40B4-BE49-F238E27FC236}">
                <a16:creationId xmlns:a16="http://schemas.microsoft.com/office/drawing/2014/main" id="{B9EB4250-15EF-CA49-8BBF-A24AF3A69E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0" r="27356" b="40943"/>
          <a:stretch/>
        </p:blipFill>
        <p:spPr bwMode="auto">
          <a:xfrm>
            <a:off x="1646611" y="1634367"/>
            <a:ext cx="8898778" cy="424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29BFAA-DC23-B740-A49B-E55E167932E7}"/>
              </a:ext>
            </a:extLst>
          </p:cNvPr>
          <p:cNvSpPr txBox="1"/>
          <p:nvPr/>
        </p:nvSpPr>
        <p:spPr>
          <a:xfrm>
            <a:off x="88642" y="6308209"/>
            <a:ext cx="607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4"/>
              </a:rPr>
              <a:t>https://www.nature.com/articles/s41467-020-16732-5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93A690-AD46-35F4-B9CD-52D1C946BD3E}"/>
                  </a:ext>
                </a:extLst>
              </p14:cNvPr>
              <p14:cNvContentPartPr/>
              <p14:nvPr/>
            </p14:nvContentPartPr>
            <p14:xfrm>
              <a:off x="9812880" y="408600"/>
              <a:ext cx="1783440" cy="1545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93A690-AD46-35F4-B9CD-52D1C946BD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03520" y="399240"/>
                <a:ext cx="1802160" cy="156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8594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E1DF-4B09-394A-A64E-739ADF22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B0965-B68F-DA44-9631-F270B788E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Chromosome 19 is ~50 million base pairs</a:t>
            </a:r>
          </a:p>
          <a:p>
            <a:r>
              <a:rPr lang="en-US" dirty="0"/>
              <a:t>From multiplexed </a:t>
            </a:r>
            <a:r>
              <a:rPr lang="en-US" dirty="0" err="1"/>
              <a:t>smFISH</a:t>
            </a:r>
            <a:r>
              <a:rPr lang="en-US" dirty="0"/>
              <a:t>, we can measure 2^10-1 unique RNA species across 10 rounds of imaging</a:t>
            </a:r>
          </a:p>
          <a:p>
            <a:r>
              <a:rPr lang="en-US" dirty="0"/>
              <a:t>If I wanted to use multiplexed </a:t>
            </a:r>
            <a:r>
              <a:rPr lang="en-US" dirty="0" err="1"/>
              <a:t>smFISH</a:t>
            </a:r>
            <a:r>
              <a:rPr lang="en-US" dirty="0"/>
              <a:t> to use 10 rounds of imaging to trace out unique regions evenly spaced along chromosome 19 to determine its conformation, what resolution can I trace out chromosome 19?</a:t>
            </a:r>
          </a:p>
          <a:p>
            <a:pPr lvl="1"/>
            <a:r>
              <a:rPr lang="en-US" dirty="0"/>
              <a:t>Can I tell if base pair 1,000,059 is touching 2,002,394 but not 1,000,238? 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C5B26B4-E8E0-A26C-A9F5-FEF48A9A7F41}"/>
                  </a:ext>
                </a:extLst>
              </p14:cNvPr>
              <p14:cNvContentPartPr/>
              <p14:nvPr/>
            </p14:nvContentPartPr>
            <p14:xfrm>
              <a:off x="4152960" y="759240"/>
              <a:ext cx="6735960" cy="2038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C5B26B4-E8E0-A26C-A9F5-FEF48A9A7F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3600" y="749880"/>
                <a:ext cx="6754680" cy="205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3151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1029-307D-AC46-9051-0EB1164B6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Today’s hands on component: </a:t>
            </a:r>
            <a:br>
              <a:rPr lang="en-US" dirty="0"/>
            </a:br>
            <a:r>
              <a:rPr lang="en-US" dirty="0"/>
              <a:t>Interpret a mystery dataset together</a:t>
            </a:r>
            <a:br>
              <a:rPr lang="en-US" dirty="0"/>
            </a:br>
            <a:endParaRPr lang="en-US" sz="3600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D4E97DD-218A-6B52-B700-736371935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98" y="1527147"/>
            <a:ext cx="10628003" cy="38037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59AD41-D13E-DDEA-6236-18F2D66467FF}"/>
              </a:ext>
            </a:extLst>
          </p:cNvPr>
          <p:cNvSpPr/>
          <p:nvPr/>
        </p:nvSpPr>
        <p:spPr>
          <a:xfrm>
            <a:off x="1003607" y="4146954"/>
            <a:ext cx="2073165" cy="34161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84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1ED6D-AC59-5AD2-BAA6-8EED8EBA6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23DB6-6876-3C78-3E07-3061BA31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A7DC8-922C-9262-C337-F1362A47D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>
                <a:hlinkClick r:id="rId2"/>
              </a:rPr>
              <a:t>https://bit.ly/GDV24_rc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Virtual Office Hours today and Friday</a:t>
            </a:r>
          </a:p>
          <a:p>
            <a:pPr marL="0" indent="0" algn="ctr">
              <a:buNone/>
            </a:pPr>
            <a:r>
              <a:rPr lang="en-US" b="1" dirty="0"/>
              <a:t>Email Rafael to schedule</a:t>
            </a:r>
          </a:p>
        </p:txBody>
      </p:sp>
    </p:spTree>
    <p:extLst>
      <p:ext uri="{BB962C8B-B14F-4D97-AF65-F5344CB8AC3E}">
        <p14:creationId xmlns:p14="http://schemas.microsoft.com/office/powerpoint/2010/main" val="337663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9DE55-385D-2746-8E32-F13F46CA5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87B4F-F47A-861A-68E2-AE9EA190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normalize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99078-7C3C-BC18-DAD7-80803CD93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signal to noise ratio, remove confounders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4CF7C3-3BE0-55F2-511C-FBD030015530}"/>
              </a:ext>
            </a:extLst>
          </p:cNvPr>
          <p:cNvSpPr txBox="1"/>
          <p:nvPr/>
        </p:nvSpPr>
        <p:spPr>
          <a:xfrm>
            <a:off x="3941213" y="6175475"/>
            <a:ext cx="59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4ED226-12D1-F9BE-D9F5-A2AAC9FA81FF}"/>
              </a:ext>
            </a:extLst>
          </p:cNvPr>
          <p:cNvSpPr txBox="1"/>
          <p:nvPr/>
        </p:nvSpPr>
        <p:spPr>
          <a:xfrm rot="16200000">
            <a:off x="1334650" y="4107085"/>
            <a:ext cx="119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pexp.norm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666FFF-347C-5CB9-0809-42D13B043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535" y="2655212"/>
            <a:ext cx="3579015" cy="3521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6D6BB6-C573-0903-4139-13F407A9F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836" y="2655212"/>
            <a:ext cx="3497580" cy="34416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0C416C-5A35-4F91-FCCE-FDE5BCE47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475" y="2547375"/>
            <a:ext cx="3752075" cy="36920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981E096-7DC3-9368-11C8-8EFBDF5FC12D}"/>
                  </a:ext>
                </a:extLst>
              </p14:cNvPr>
              <p14:cNvContentPartPr/>
              <p14:nvPr/>
            </p14:nvContentPartPr>
            <p14:xfrm>
              <a:off x="5901840" y="287280"/>
              <a:ext cx="3980880" cy="5272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981E096-7DC3-9368-11C8-8EFBDF5FC12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92480" y="277920"/>
                <a:ext cx="3999600" cy="529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9095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E16A2-4A00-59FD-FDD3-87423A603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3545"/>
          </a:xfrm>
        </p:spPr>
        <p:txBody>
          <a:bodyPr>
            <a:normAutofit fontScale="90000"/>
          </a:bodyPr>
          <a:lstStyle/>
          <a:p>
            <a:r>
              <a:rPr lang="en-US" dirty="0"/>
              <a:t>Try out the simulation for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0763E-558D-2047-8237-AE2EA1A66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 err="1"/>
              <a:t>set.seed</a:t>
            </a:r>
            <a:r>
              <a:rPr lang="en-US" dirty="0"/>
              <a:t>(0)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pexp</a:t>
            </a:r>
            <a:r>
              <a:rPr lang="en-US" dirty="0"/>
              <a:t> &lt;- c(</a:t>
            </a:r>
            <a:r>
              <a:rPr lang="en-US" dirty="0" err="1"/>
              <a:t>rnorm</a:t>
            </a:r>
            <a:r>
              <a:rPr lang="en-US" dirty="0"/>
              <a:t>(100, 10, </a:t>
            </a:r>
            <a:r>
              <a:rPr lang="en-US" dirty="0" err="1"/>
              <a:t>sd</a:t>
            </a:r>
            <a:r>
              <a:rPr lang="en-US" dirty="0"/>
              <a:t>=10), </a:t>
            </a:r>
            <a:r>
              <a:rPr lang="en-US" dirty="0" err="1"/>
              <a:t>rnorm</a:t>
            </a:r>
            <a:r>
              <a:rPr lang="en-US" dirty="0"/>
              <a:t>(100, 100, </a:t>
            </a:r>
            <a:r>
              <a:rPr lang="en-US" dirty="0" err="1"/>
              <a:t>sd</a:t>
            </a:r>
            <a:r>
              <a:rPr lang="en-US" dirty="0"/>
              <a:t>=50))</a:t>
            </a:r>
          </a:p>
          <a:p>
            <a:pPr marL="0" indent="0">
              <a:buNone/>
            </a:pPr>
            <a:r>
              <a:rPr lang="en-US" dirty="0" err="1"/>
              <a:t>pexp</a:t>
            </a:r>
            <a:r>
              <a:rPr lang="en-US" dirty="0"/>
              <a:t>[</a:t>
            </a:r>
            <a:r>
              <a:rPr lang="en-US" dirty="0" err="1"/>
              <a:t>pexp</a:t>
            </a:r>
            <a:r>
              <a:rPr lang="en-US" dirty="0"/>
              <a:t> &lt; 0] &lt;- 0</a:t>
            </a:r>
          </a:p>
          <a:p>
            <a:pPr marL="0" indent="0">
              <a:buNone/>
            </a:pPr>
            <a:r>
              <a:rPr lang="en-US" dirty="0" err="1"/>
              <a:t>pexp</a:t>
            </a:r>
            <a:r>
              <a:rPr lang="en-US" dirty="0"/>
              <a:t> &lt;- 1.03^pexp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col &lt;- c(rep('red', 100), rep('blue', 100))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hist(</a:t>
            </a:r>
            <a:r>
              <a:rPr lang="en-US" dirty="0" err="1"/>
              <a:t>pexp</a:t>
            </a:r>
            <a:r>
              <a:rPr lang="en-US" dirty="0"/>
              <a:t>, breaks=100, col='red')</a:t>
            </a:r>
          </a:p>
          <a:p>
            <a:pPr marL="0" indent="0">
              <a:buNone/>
            </a:pPr>
            <a:r>
              <a:rPr lang="en-US" dirty="0"/>
              <a:t>hist(</a:t>
            </a:r>
            <a:r>
              <a:rPr lang="en-US" dirty="0" err="1"/>
              <a:t>pexp</a:t>
            </a:r>
            <a:r>
              <a:rPr lang="en-US" dirty="0"/>
              <a:t>[col=='blue'], breaks=100, add=TRUE, col='blue')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hist(log10(pexp+1), breaks=100)</a:t>
            </a:r>
          </a:p>
          <a:p>
            <a:pPr marL="0" indent="0">
              <a:buNone/>
            </a:pPr>
            <a:r>
              <a:rPr lang="en-US" dirty="0"/>
              <a:t>hist(log10(pexp+1)[col=='red'], breaks=10, add=TRUE, col='red')</a:t>
            </a:r>
          </a:p>
          <a:p>
            <a:pPr marL="0" indent="0">
              <a:buNone/>
            </a:pPr>
            <a:r>
              <a:rPr lang="en-US" dirty="0"/>
              <a:t>hist(log10(pexp+1)[col=='blue'], breaks=100, add=TRUE, col='blue')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area = c(jitter(rep(4, 100), amount=0.1), jitter(log10(</a:t>
            </a:r>
            <a:r>
              <a:rPr lang="en-US" dirty="0" err="1"/>
              <a:t>pexp</a:t>
            </a:r>
            <a:r>
              <a:rPr lang="en-US" dirty="0"/>
              <a:t>[101:200]+1), amount=0.1))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plot(area, log10(pexp+1), col=col, </a:t>
            </a:r>
            <a:r>
              <a:rPr lang="en-US" dirty="0" err="1"/>
              <a:t>pch</a:t>
            </a:r>
            <a:r>
              <a:rPr lang="en-US" dirty="0"/>
              <a:t>=16)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pexp.norm</a:t>
            </a:r>
            <a:r>
              <a:rPr lang="en-US" dirty="0"/>
              <a:t> &lt;- log10(pexp+1)/area * mean(area)</a:t>
            </a:r>
          </a:p>
          <a:p>
            <a:pPr marL="0" indent="0">
              <a:buNone/>
            </a:pPr>
            <a:r>
              <a:rPr lang="en-US" dirty="0"/>
              <a:t>plot(area, </a:t>
            </a:r>
            <a:r>
              <a:rPr lang="en-US" dirty="0" err="1"/>
              <a:t>pexp.norm</a:t>
            </a:r>
            <a:r>
              <a:rPr lang="en-US" dirty="0"/>
              <a:t>, col=col, </a:t>
            </a:r>
            <a:r>
              <a:rPr lang="en-US" dirty="0" err="1"/>
              <a:t>pch</a:t>
            </a:r>
            <a:r>
              <a:rPr lang="en-US" dirty="0"/>
              <a:t>=16)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hist(</a:t>
            </a:r>
            <a:r>
              <a:rPr lang="en-US" dirty="0" err="1"/>
              <a:t>pexp.norm</a:t>
            </a:r>
            <a:r>
              <a:rPr lang="en-US" dirty="0"/>
              <a:t>, breaks=100)</a:t>
            </a:r>
          </a:p>
          <a:p>
            <a:pPr marL="0" indent="0">
              <a:buNone/>
            </a:pPr>
            <a:r>
              <a:rPr lang="en-US" dirty="0"/>
              <a:t>hist(</a:t>
            </a:r>
            <a:r>
              <a:rPr lang="en-US" dirty="0" err="1"/>
              <a:t>pexp.norm</a:t>
            </a:r>
            <a:r>
              <a:rPr lang="en-US" dirty="0"/>
              <a:t>[col=='red'], breaks=5, add=TRUE, col='red')</a:t>
            </a:r>
          </a:p>
          <a:p>
            <a:pPr marL="0" indent="0">
              <a:buNone/>
            </a:pPr>
            <a:r>
              <a:rPr lang="en-US" dirty="0"/>
              <a:t>hist(</a:t>
            </a:r>
            <a:r>
              <a:rPr lang="en-US" dirty="0" err="1"/>
              <a:t>pexp.norm</a:t>
            </a:r>
            <a:r>
              <a:rPr lang="en-US" dirty="0"/>
              <a:t>[col=='blue'], breaks=15, add=TRUE, col='blue')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605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65D28-4BF9-72EC-C8E6-3EF21083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I normalize this data?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B991138-CA2C-8B3A-1807-6A50562E37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915804"/>
              </p:ext>
            </p:extLst>
          </p:nvPr>
        </p:nvGraphicFramePr>
        <p:xfrm>
          <a:off x="3992244" y="1690688"/>
          <a:ext cx="4207512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878">
                  <a:extLst>
                    <a:ext uri="{9D8B030D-6E8A-4147-A177-3AD203B41FA5}">
                      <a16:colId xmlns:a16="http://schemas.microsoft.com/office/drawing/2014/main" val="130059783"/>
                    </a:ext>
                  </a:extLst>
                </a:gridCol>
                <a:gridCol w="1051878">
                  <a:extLst>
                    <a:ext uri="{9D8B030D-6E8A-4147-A177-3AD203B41FA5}">
                      <a16:colId xmlns:a16="http://schemas.microsoft.com/office/drawing/2014/main" val="1415428900"/>
                    </a:ext>
                  </a:extLst>
                </a:gridCol>
                <a:gridCol w="1051878">
                  <a:extLst>
                    <a:ext uri="{9D8B030D-6E8A-4147-A177-3AD203B41FA5}">
                      <a16:colId xmlns:a16="http://schemas.microsoft.com/office/drawing/2014/main" val="4013078456"/>
                    </a:ext>
                  </a:extLst>
                </a:gridCol>
                <a:gridCol w="1051878">
                  <a:extLst>
                    <a:ext uri="{9D8B030D-6E8A-4147-A177-3AD203B41FA5}">
                      <a16:colId xmlns:a16="http://schemas.microsoft.com/office/drawing/2014/main" val="1158144904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Gene 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Gene 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Cell Area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646272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Cell 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857655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Cell 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476801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Cell 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862696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CE45E4A-0A00-34F8-EDF2-1F268CB33ADE}"/>
                  </a:ext>
                </a:extLst>
              </p14:cNvPr>
              <p14:cNvContentPartPr/>
              <p14:nvPr/>
            </p14:nvContentPartPr>
            <p14:xfrm>
              <a:off x="618480" y="886680"/>
              <a:ext cx="10757880" cy="5512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CE45E4A-0A00-34F8-EDF2-1F268CB33A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120" y="877320"/>
                <a:ext cx="10776600" cy="553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515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B34E0-4AAC-2AE8-85CB-A4BE3E8F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6455C-0712-ED6C-5BF2-B02CA87F2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54040" cy="4351338"/>
          </a:xfrm>
        </p:spPr>
        <p:txBody>
          <a:bodyPr>
            <a:noAutofit/>
          </a:bodyPr>
          <a:lstStyle/>
          <a:p>
            <a:r>
              <a:rPr lang="en-US" sz="2100" dirty="0" err="1"/>
              <a:t>GeneA</a:t>
            </a:r>
            <a:r>
              <a:rPr lang="en-US" sz="2100" dirty="0"/>
              <a:t> and </a:t>
            </a:r>
            <a:r>
              <a:rPr lang="en-US" sz="2100" dirty="0" err="1"/>
              <a:t>GeneB</a:t>
            </a:r>
            <a:r>
              <a:rPr lang="en-US" sz="2100" dirty="0"/>
              <a:t> are upregulated in microglia, Prof. Fan’s cell-type of interest</a:t>
            </a:r>
          </a:p>
          <a:p>
            <a:r>
              <a:rPr lang="en-US" sz="2100" dirty="0" err="1"/>
              <a:t>GeneA</a:t>
            </a:r>
            <a:r>
              <a:rPr lang="en-US" sz="2100" dirty="0"/>
              <a:t> encodes for a secreted protein </a:t>
            </a:r>
            <a:r>
              <a:rPr lang="en-US" sz="2100" dirty="0" err="1"/>
              <a:t>ProteinA</a:t>
            </a:r>
            <a:endParaRPr lang="en-US" sz="2100" dirty="0"/>
          </a:p>
          <a:p>
            <a:r>
              <a:rPr lang="en-US" sz="2100" dirty="0" err="1"/>
              <a:t>GeneB</a:t>
            </a:r>
            <a:r>
              <a:rPr lang="en-US" sz="2100" dirty="0"/>
              <a:t> encodes for a nuclear protein </a:t>
            </a:r>
            <a:r>
              <a:rPr lang="en-US" sz="2100" dirty="0" err="1"/>
              <a:t>ProteinB</a:t>
            </a:r>
            <a:endParaRPr lang="en-US" sz="2100" dirty="0"/>
          </a:p>
          <a:p>
            <a:r>
              <a:rPr lang="en-US" sz="2100" dirty="0"/>
              <a:t>Good antibodies are available for both proteins</a:t>
            </a:r>
          </a:p>
          <a:p>
            <a:r>
              <a:rPr lang="en-US" sz="2100" dirty="0"/>
              <a:t>Prof. Fan wants to stain for one of these proteins to identify microglia in the brain and study their spatial organization </a:t>
            </a:r>
          </a:p>
          <a:p>
            <a:r>
              <a:rPr lang="en-US" sz="2100" dirty="0"/>
              <a:t>Which protein should she stain for and why?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99EEE4A-C9CD-DEE3-DD7F-75E63B07D771}"/>
                  </a:ext>
                </a:extLst>
              </p14:cNvPr>
              <p14:cNvContentPartPr/>
              <p14:nvPr/>
            </p14:nvContentPartPr>
            <p14:xfrm>
              <a:off x="3488040" y="1621800"/>
              <a:ext cx="6490440" cy="3070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99EEE4A-C9CD-DEE3-DD7F-75E63B07D7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8680" y="1612440"/>
                <a:ext cx="6509160" cy="308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9155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B34E0-4AAC-2AE8-85CB-A4BE3E8F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6455C-0712-ED6C-5BF2-B02CA87F2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08320" cy="4351338"/>
          </a:xfrm>
        </p:spPr>
        <p:txBody>
          <a:bodyPr>
            <a:normAutofit/>
          </a:bodyPr>
          <a:lstStyle/>
          <a:p>
            <a:r>
              <a:rPr lang="en-US" sz="2100" dirty="0" err="1"/>
              <a:t>GeneC</a:t>
            </a:r>
            <a:r>
              <a:rPr lang="en-US" sz="2100" dirty="0"/>
              <a:t> and </a:t>
            </a:r>
            <a:r>
              <a:rPr lang="en-US" sz="2100" dirty="0" err="1"/>
              <a:t>GeneD</a:t>
            </a:r>
            <a:r>
              <a:rPr lang="en-US" sz="2100" dirty="0"/>
              <a:t> are upregulated in Purkinje neurons, Prof. Fan’s cell-type of interest</a:t>
            </a:r>
          </a:p>
          <a:p>
            <a:r>
              <a:rPr lang="en-US" sz="2100" dirty="0" err="1"/>
              <a:t>GeneC</a:t>
            </a:r>
            <a:r>
              <a:rPr lang="en-US" sz="2100" dirty="0"/>
              <a:t> encodes for an axonal protein </a:t>
            </a:r>
            <a:r>
              <a:rPr lang="en-US" sz="2100" dirty="0" err="1"/>
              <a:t>ProteinC</a:t>
            </a:r>
            <a:endParaRPr lang="en-US" sz="2100" dirty="0"/>
          </a:p>
          <a:p>
            <a:r>
              <a:rPr lang="en-US" sz="2100" dirty="0" err="1"/>
              <a:t>GeneD</a:t>
            </a:r>
            <a:r>
              <a:rPr lang="en-US" sz="2100" dirty="0"/>
              <a:t> encodes for a nuclear protein </a:t>
            </a:r>
            <a:r>
              <a:rPr lang="en-US" sz="2100" dirty="0" err="1"/>
              <a:t>ProteinD</a:t>
            </a:r>
            <a:endParaRPr lang="en-US" sz="2100" dirty="0"/>
          </a:p>
          <a:p>
            <a:r>
              <a:rPr lang="en-US" sz="2100" dirty="0"/>
              <a:t>Good antibodies are available for both proteins</a:t>
            </a:r>
          </a:p>
          <a:p>
            <a:r>
              <a:rPr lang="en-US" sz="2100" dirty="0"/>
              <a:t>Prof. Fan wants to stain for one of these proteins to identify Purkinje neurons in the brain and study their spatial organization </a:t>
            </a:r>
          </a:p>
          <a:p>
            <a:r>
              <a:rPr lang="en-US" sz="2100" dirty="0"/>
              <a:t>Which protein should she stain for and why?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DE6D59-CEFE-4E1E-785E-3BFBAB8184D3}"/>
                  </a:ext>
                </a:extLst>
              </p14:cNvPr>
              <p14:cNvContentPartPr/>
              <p14:nvPr/>
            </p14:nvContentPartPr>
            <p14:xfrm>
              <a:off x="1306800" y="998280"/>
              <a:ext cx="9432720" cy="3669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DE6D59-CEFE-4E1E-785E-3BFBAB8184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7440" y="988920"/>
                <a:ext cx="9451440" cy="368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4272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unohistochemistry - Wikipedia">
            <a:extLst>
              <a:ext uri="{FF2B5EF4-FFF2-40B4-BE49-F238E27FC236}">
                <a16:creationId xmlns:a16="http://schemas.microsoft.com/office/drawing/2014/main" id="{2B4983E2-0708-26C3-C3DF-5ED6ABFB6E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255" y="686473"/>
            <a:ext cx="7077489" cy="548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D8AD2D-EF8E-A8CA-2F51-CE1E6FED9348}"/>
                  </a:ext>
                </a:extLst>
              </p14:cNvPr>
              <p14:cNvContentPartPr/>
              <p14:nvPr/>
            </p14:nvContentPartPr>
            <p14:xfrm>
              <a:off x="6409080" y="1953360"/>
              <a:ext cx="2448000" cy="3118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D8AD2D-EF8E-A8CA-2F51-CE1E6FED93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99720" y="1944000"/>
                <a:ext cx="2466720" cy="313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9196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3601</TotalTime>
  <Words>1168</Words>
  <Application>Microsoft Macintosh PowerPoint</Application>
  <PresentationFormat>Widescreen</PresentationFormat>
  <Paragraphs>159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Spatial epigenomics</vt:lpstr>
      <vt:lpstr>Why normalize data?</vt:lpstr>
      <vt:lpstr>Why normalize data?</vt:lpstr>
      <vt:lpstr>Why normalize data?</vt:lpstr>
      <vt:lpstr>Try out the simulation for yourself</vt:lpstr>
      <vt:lpstr>Should I normalize this data?</vt:lpstr>
      <vt:lpstr>Practice question</vt:lpstr>
      <vt:lpstr>Practice question</vt:lpstr>
      <vt:lpstr>PowerPoint Presentation</vt:lpstr>
      <vt:lpstr>Lesson Objectives</vt:lpstr>
      <vt:lpstr>Why epigenetics? </vt:lpstr>
      <vt:lpstr>PowerPoint Presentation</vt:lpstr>
      <vt:lpstr>First: epigenetic profiling in a non-spatially resolved manner in bulk tissue</vt:lpstr>
      <vt:lpstr>What parts of DNA are accessible for transcription?</vt:lpstr>
      <vt:lpstr>Interpreting ATAC-seq data</vt:lpstr>
      <vt:lpstr>Visualizing ATAC-seq data</vt:lpstr>
      <vt:lpstr>Food for thought</vt:lpstr>
      <vt:lpstr>Food for thought</vt:lpstr>
      <vt:lpstr>Food for thought</vt:lpstr>
      <vt:lpstr>How is DNA organized in 3D? Which parts are touching?</vt:lpstr>
      <vt:lpstr>Interpreting Hi-C data</vt:lpstr>
      <vt:lpstr>Visualizing Hi-C data</vt:lpstr>
      <vt:lpstr>Interpreting Hi-C data visualizations</vt:lpstr>
      <vt:lpstr>Interpreting Hi-C data visualizations</vt:lpstr>
      <vt:lpstr>Other visualizations people have made</vt:lpstr>
      <vt:lpstr>How do we get to spatially resolved?</vt:lpstr>
      <vt:lpstr>Getting to spatially resolved by sequencing (spatial ATAC-seq via DBiT-seq)</vt:lpstr>
      <vt:lpstr>Spatial ATAC-seq</vt:lpstr>
      <vt:lpstr>Practice Question</vt:lpstr>
      <vt:lpstr>Practice Question</vt:lpstr>
      <vt:lpstr>Food for thought</vt:lpstr>
      <vt:lpstr>Getting to spatially resolved DNA conformation by imaging</vt:lpstr>
      <vt:lpstr>Practice question</vt:lpstr>
      <vt:lpstr>Today’s hands on component:  Interpret a mystery dataset together </vt:lpstr>
      <vt:lpstr>Reflection card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epigenomics</dc:title>
  <dc:creator>Jean Fan</dc:creator>
  <cp:lastModifiedBy>Jean Fan</cp:lastModifiedBy>
  <cp:revision>8</cp:revision>
  <dcterms:created xsi:type="dcterms:W3CDTF">2023-02-23T13:33:52Z</dcterms:created>
  <dcterms:modified xsi:type="dcterms:W3CDTF">2024-02-21T15:25:03Z</dcterms:modified>
</cp:coreProperties>
</file>