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5.xml" ContentType="application/vnd.openxmlformats-officedocument.presentationml.notesSlide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311" r:id="rId4"/>
    <p:sldId id="312" r:id="rId5"/>
    <p:sldId id="313" r:id="rId6"/>
    <p:sldId id="314" r:id="rId7"/>
    <p:sldId id="261" r:id="rId8"/>
    <p:sldId id="297" r:id="rId9"/>
    <p:sldId id="298" r:id="rId10"/>
    <p:sldId id="288" r:id="rId11"/>
    <p:sldId id="300" r:id="rId12"/>
    <p:sldId id="299" r:id="rId13"/>
    <p:sldId id="302" r:id="rId14"/>
    <p:sldId id="303" r:id="rId15"/>
    <p:sldId id="259" r:id="rId16"/>
    <p:sldId id="304" r:id="rId17"/>
    <p:sldId id="306" r:id="rId18"/>
    <p:sldId id="285" r:id="rId19"/>
    <p:sldId id="305" r:id="rId20"/>
    <p:sldId id="307" r:id="rId21"/>
    <p:sldId id="292" r:id="rId22"/>
    <p:sldId id="286" r:id="rId23"/>
    <p:sldId id="295" r:id="rId24"/>
    <p:sldId id="294" r:id="rId25"/>
    <p:sldId id="308" r:id="rId26"/>
    <p:sldId id="82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94694"/>
  </p:normalViewPr>
  <p:slideViewPr>
    <p:cSldViewPr snapToGrid="0">
      <p:cViewPr varScale="1">
        <p:scale>
          <a:sx n="121" d="100"/>
          <a:sy n="121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2:58:54.2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14963 13988 8191,'-19'26'0,"11"20"1513,1-9 1,2 5-1514,4 10 0,2 4 0,-1-12 0,0 2 0,0 0 0,-2 0 0,0 0 0,0 0 0,3-2 0,1-1 0,-1-1 0,-2-3 0,-1-1 0,1-2 0,3 8 0,1-3 3005,0 14-3005,-3-22 0,3-25 0,-3-4 0</inkml:trace>
  <inkml:trace contextRef="#ctx0" brushRef="#br0" timeOffset="218">14913 14224 8191,'-4'-9'0,"6"-4"5063,8-3-5063,27-14 0,-12 12 0,3 0 867,7-2 0,2 1-867,-1 1 0,-1 3 465,14-2 1,-20 8 0,-22 9 0</inkml:trace>
  <inkml:trace contextRef="#ctx0" brushRef="#br0" timeOffset="435">14916 14595 8191,'-9'7'0,"19"-12"5063,11-4-5063,27-13 0,-22 12 0,2 1 563,4-2 1,-2 1-1,4-1 1,-7 2 0</inkml:trace>
  <inkml:trace contextRef="#ctx0" brushRef="#br0" timeOffset="791">15311 14578 24575,'12'-8'0,"15"-7"0,6-6 0,10-11 0,-8 5 0,-13 0 0,-18 9 0,-8 7 0,-8 7 0,-8 10 0,2 8 0,-7 17 0,3 12 0,12 5 0,5 5 0,13-22 0,12-9 0,19-30 0,-18 4 0,6-9 0</inkml:trace>
  <inkml:trace contextRef="#ctx0" brushRef="#br0" timeOffset="1165">15778 14041 8191,'-12'-18'0,"3"18"5063,1 37-5063,5-1 0,2 5 0,0 9 0,2 1 606,1 0 1,1-1-607,-1 0 0,2-3 961,0-18 1,1-2-962,5 13 6091,-1-30-6091,8-30 0,9-18 0,-6 12 0,2 0 0,3 1 0,3 6 0,19 4 2094,-11 30-2094,-19 23 0,-16 3 0,-6-3 0,-4-13 0,-3 5 0,-6-8 0,-8 7 0,7-13 0,-2-3 0,15-11 0,2-2 0</inkml:trace>
  <inkml:trace contextRef="#ctx0" brushRef="#br0" timeOffset="1565">16715 14110 8191,'-3'-2'0,"7"24"2431,-4 12 0,-1 7-2431,3 12 0,0 3 0,-3-13 0,-1 1 0,0 1 447,1 0 1,1 1 0,0-3-448,-4 9 0,2-3 386,4-5 0,0-5 0,-1 1 1,3-20-1</inkml:trace>
  <inkml:trace contextRef="#ctx0" brushRef="#br0" timeOffset="1974">17156 14256 8191,'-18'-9'0,"7"-1"5063,-1 4-5063,5 0 2818,-2 5-2818,-9 16 1719,-8 20-1719,14-2 0,2 0 0,-9 10 6784,19 0-6784,17-47 0,20-22 0,-12 9 0,0-3 0,3-7 0,-1 1 0,14-9 0,-19 15 0,-10 30 0,-19 31 0,3-14 0,-1 3 0,-3 7 0,-1 2 0,1-4 0,1 0 0,-1 2 0,0 0-346,0-5 0,0-1 346,2 1 0,0-2 0,-3 10 0,9-17 0,0-16 0</inkml:trace>
  <inkml:trace contextRef="#ctx0" brushRef="#br0" timeOffset="2140">17401 14680 8191,'-18'46'0,"8"-20"0,-1 2 2531,-3 5 1,-3 2-2532,-2 6 0,0 2 0,3 4 0,1-1 488,3-5 0,1-4 1,1 9-1,10-25 0</inkml:trace>
  <inkml:trace contextRef="#ctx0" brushRef="#br0" timeOffset="2773">17799 14285 8191,'-4'-2'0,"5"1"5063,9-6-5063,17 4 2818,0 4-2818,1 2 1719,-10 9-1719,-18 12 6784,-18 18-6784,8-15 0,-2 1 0,-6 4 0,-1 0-319,6-5 0,1 0 319,1 1 0,2-2 0,2 7 0,8-6 0,16-15 0,5-11 0,17-7 0,7-13 0,-19 7 0,1-1 0,-3-1 0,1-2 0,2-3 0,-1-3-13,8-17 13,-15 11 0,-3-1 0,1-19 0,-7 11 0,-11 18 0,-12 26 0,-7 18 0,0 25-301,13-22 1,3 0 300,6 27 631,11-22-631,9-18 0,9-25 0,8-5 0,3-17 0,-6-2 0,-21-1 0,-9-12 0,-16-1 0,-9-3 0,2 19 155,-2 16 0,9 16 0,5 0 1</inkml:trace>
  <inkml:trace contextRef="#ctx0" brushRef="#br0" timeOffset="3132">18470 14195 24575,'19'-5'0,"3"5"0,10 4 0,-7 6 0,-6 2 0,-15 16 0,-3-1 0,-9 18 0,-1-5 0,-6 6 0,3-19 0,0 0 0,-8 21 0,4-2 0,12-7 0,10-14 0,13-5 0,10-8 0,24-17 0,-19 0 0,2-3 0,3-5 0,0-2 0,1-2 0,-4 1 0,5-2 0,-14 4 0</inkml:trace>
  <inkml:trace contextRef="#ctx0" brushRef="#br0" timeOffset="3606">18992 14070 8191,'5'3'0,"9"-1"5063,17 2-5063,3-3 0,4 7 2818,-16-6-2818,-9 10 1719,-27 4-1719,-5 12 0,-23 6 0,23-12 0,1 0 3392,-2-1 0,1-1-3392,-3 14 0,12-12 0,18-10 0,10-4 0,14-1 0,14 2 0,-4 0 0,-9 1 0,-24 2 0,-20 10 0,-11 17 0,4-10 0,0 1-431,-1 2 0,-1 1 431,-2 7 0,-1-2 0,4-8 0,1-1 0,-1 1 0,2-3 0,-3 6 0,6-15 0,9-10 0</inkml:trace>
  <inkml:trace contextRef="#ctx0" brushRef="#br0" timeOffset="137291">23786 8872 24575,'0'0'0</inkml:trace>
  <inkml:trace contextRef="#ctx0" brushRef="#br0" timeOffset="138208">21454 9210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25:53.4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18723 8080 24575,'-3'5'0,"8"9"0,14 13 0,13 4 0,7-12 0,4-5 0,-8-7 0,0-3 0,15 0 0,-3-4 0,-17-7 0,-5-1 0,6-3 0,-17 4 0</inkml:trace>
  <inkml:trace contextRef="#ctx0" brushRef="#br0" timeOffset="189">18978 8224 8191,'0'-30'0,"0"0"0,9-19 0,7-5 89,1 8 0,3-3 0,2-3-89,-3 11 0,1-2 0,2-2 0,1 0 0,0 0-16,0 4 1,1 0 0,0 0 0,2 0 0,0-1 0,1 1 15,3-4 0,2 0 0,0-1 0,1 1 0,-2 3 0,-3 2 0,2-1 0,-3 3 0,0 2 0,-1 1 0,7-1 0,0-1 0,-1 0 0</inkml:trace>
  <inkml:trace contextRef="#ctx0" brushRef="#br0" timeOffset="3599">22115 9775 24575,'13'3'0,"15"-7"0,7 0 0,10-3 0,1-1 0,-3-2 0,0-1 0,4-1-1143,-8 2 1,4-1 0,1 0-1,1-1 1,-1-1 1142,-1 1 0,0-1 0,1-1 0,-1 1 0,1-1-1028,3 0 1,0 1 0,0-1-1,1 0 1,-1 1 1027,0-1 0,1-1 0,-1 1 0,0 1 0,0 2 0,-2 3 0,0 1 0,0 2 0,0 0 0,-1 0-298,9-2 0,-1 1 1,0 0-1,1 3 298,-9 2 0,0 2 0,1 1 0,0 0 0,1 0 0,1-1 0,1 1 0,1-1 0,0 0 0,0 0 0,5-1 0,1-1 0,1-1 0,0 1 0,1 0-466,-7 1 0,1 0 0,0 0 0,1 0 0,-1-1 0,1 1 466,1-2 0,0 0 0,-1-1 0,2 0 0,-1 1 0,1 0-51,-5 0 0,0 1 1,0 0-1,1 0 0,0 0 1,-1 0-1,-1 0 51,5 0 0,0-1 0,-1 1 0,0 0 0,-1 0 0,0 1 0,-1 1 0,0 0 0,-1 1 0,0 0 0,-1 1 0,-1 0 0,3 0 0,-1 1 0,-1-1 0,-1 2 0,0 0 0,6 3 0,0 0 0,-1 1 0,-1 0 100,-3-1 1,-1 1 0,0-1 0,-1 0-101,9-1 0,-2 0 0,0-1 646,-6 0 0,-1 0 0,-3-2-646,5-3 0,-5 0 1959,7 6-1959,-32-3 1187,-23 2 1,-1-2-1,-2-1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26:37.6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24552 9692 24575,'-11'-4'0,"2"19"0,16 15 0,6 4 0,7 17 0,-7-17 0,3-7 0,24-14 0,-11-24 0,14-19 0,-18-2 0,-10-8 0,-16 18 0,-4 7 0,1 11 0</inkml:trace>
  <inkml:trace contextRef="#ctx0" brushRef="#br0" timeOffset="225">24586 9883 8191,'0'-5'0,"6"-22"1344,1-4 1,0-7-1345,0 3 0,-1-3 0,1-3 0,3-9 0,1-4 0,-1-2 0,-4 5 0,-1-2 0,-1-3 0,1 0-210,1 7 0,0-2 0,0 0 0,0-2 0,2 0 210,-2 2 0,1-2 0,0 0 0,1-1 0,1 0 0,2 1 83,-1 5 0,2 1 1,0-1-1,1 1 1,1-1-1,0 1 0,1 0-83,0 1 0,-1-1 0,2 0 0,0 1 0,1 0 0,0 1 0,2 1 0,4-6 0,1 2 0,1 0 0,1 1 0,0 2 0,0 0 0,1-4 0,0 2 0,1 1 0,-1 1 0,2 2 0,-2 3 0,1 2 0,1 1 0,-1 1 0,-2 1-31,2-3 1,-1 2-1,-2 1 1,0 2 30,1-1 0,-2 2 0,-2 3 0,-2 3 0,-5 4 0,-2 1 0</inkml:trace>
  <inkml:trace contextRef="#ctx0" brushRef="#br0" timeOffset="1324">24385 10018 8191,'-10'-24'0,"-5"2"5063,3 2-5063,-1 4 2818,6 13-2818,12 2 1719,13 16-1719,7-1 0,5 4 0,9 8 0,3 5 1914,-10-6 0,1 2 0,0 1-1914,4 3 0,0 0 0,0 1-1079,-3 1 0,-1 1 0,1-2 1079,-2-1 0,2-2 0,-2-1 0,9 7 0,-2-5-1,-9-10 1,-2-5-1,3-1 1,-17-14-1</inkml:trace>
  <inkml:trace contextRef="#ctx0" brushRef="#br0" timeOffset="1566">24949 9677 24575,'-36'8'0,"3"-3"0,7 9 0,-11 25 0,10-7 0,-1 6 0,2-1 0,-1 5 0,0 2-2458,4-6 0,1 2 1,-1 2-1,-1 0 2368,2-4 0,0 2 1,-2 0-1,2 1 0,0 1 90,2 1 0,0 2 0,0 0 0,2 0 0,0-2 0,-2 4 0,1 0 0,0-3 0,3-1 0,1-2 0,2-2 0,3-5 0,-1 20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29:15.3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6204 11216 8191,'-10'-5'0,"-1"15"4829,-19 23-4829,17-5 0,-1 6 0,-1-2 0,-1 4 0,2 2-681,0 6 1,2 2 0,-1 2 680,2-5 0,0 2 0,-1 1 0,2 1 0,1 2 0,0 0 0,1 1 0,1 0 385,0-1 1,1 2 0,2-2 0,0-1-386,1 6 0,2-2 0,4-3 0,1-9 0,4-2 0,5-8 0,9-7 0,6-10 0,10-10 0,2-11 0,2-14 0,-2-8 0,-9 6 0,0-3 0,-4-1 2087,6-12 0,-7-3-2087,-8-2 0,-9-1 0,-11 9 0,-8 3-461,-14 1 0,-9 4 461,-9 1 0,-4 6 0,-1 10 0,-1 5 0,1 2 0,3 4 0,-4 8 0,21 2 0</inkml:trace>
  <inkml:trace contextRef="#ctx0" brushRef="#br0" timeOffset="808">6841 11936 8191,'-2'14'0,"14"11"1778,4-4 1,6 3-1779,8 6 0,4 3 0,-5-5 0,1 0 0,2 0 0,1-2 0,1-1 0,1-2 0,0-1 0,1-1 0,2-3 194,4-4 1,1-3-1,1-5-194,4-7 0,1-5 0,0-6 0,-7-3 0,1-5 0,-1-4 0,0-3 0,-5 0 0,0-2 0,-1-3 0,0-2 0,-1-1-220,-4 1 0,-1-1 0,0-1 0,-1-2 0,0 0 0,0-1 220,1-2 0,0-2 0,0 0 0,0-1 0,-2-1 0,1 1 0,-1-2 0,0-2 0,-1 0 0,-1 1 0,-1 2 0,-1 3 0,1-2 0,-2 4 0,-2 1 0,0 1 0,2-4 0,-1-1 0,0 0 0</inkml:trace>
  <inkml:trace contextRef="#ctx0" brushRef="#br0" timeOffset="39134">17688 2808 24575,'-50'4'0,"4"3"0,21 4 0,0 9 0,17-8 0,7 0 0,25-4 0,16-2 0,-12 0 0,-1 2 0,18 10 0,-12 8 0,-25 8 0,-13 0 0,-13 7 0,-9-11 0,2-5 0,3-11 0,13-13 0,5-2 0,4-3 0</inkml:trace>
  <inkml:trace contextRef="#ctx0" brushRef="#br0" timeOffset="39594">17900 2839 11575,'-2'6'0,"0"5"4897,6 9-4897,-4 5 2262,4 13-2262,-4-11 1282,8-7-1282,2-34 4559,13-21-4559,-3 5 0,1 0 0,7-6 0,8 10 0,-23 49 0,-7 4 0,2 18 0,-7-18 0,11-5 0,2-31 0,16-24 0,-9 10 0,0-2 0,0-2 0,0 2 0,11-1 0,-14 17 0,-11 27 0,-1 1 0,2 5 0,-1-11 0,4-7 0,-7-2 0,3-7 0</inkml:trace>
  <inkml:trace contextRef="#ctx0" brushRef="#br0" timeOffset="39817">18568 2434 8191,'-13'15'0,"8"11"4526,7 18-4526,4-14 0,3 1 0,-2 4 0,2 0 0,4 0 0,0 0 0,-2-3 0,-1-3 0,8 11 720,-5-15 1,-9-17-1,0-6 1</inkml:trace>
  <inkml:trace contextRef="#ctx0" brushRef="#br0" timeOffset="40010">18608 2368 8191,'-14'-2'0,"13"2"5063,16-15-5063,25-7 0,-12 7 0,2-2 0,3-2 0,-1 1 1409,-4 5 0,-1 5-1409,4 8 0,-17-1 0,-14 16 0</inkml:trace>
  <inkml:trace contextRef="#ctx0" brushRef="#br0" timeOffset="40160">18579 2625 8191,'9'-1'0,"14"-16"2162,0 4 1,3-2-2163,2-3 0,1-1 0,2 1 0,1 0 558,0 4 0,-3 2 1,5-4-1,-6 7 1</inkml:trace>
  <inkml:trace contextRef="#ctx0" brushRef="#br0" timeOffset="41544">13675 3646 8191,'-19'30'0,"2"4"5063,5-1-5063,7-6 2818,12-19-2818,3-9 1719,9-21-1719,12-24 0,-13 15 0,1-3 2860,4-6 1,0 0-2861,-1 5 0,-1 3 0,9-1 0,-2 32 0,-12 41 0,-8-13 0,-1 1 0,0 5 0,0-3 0,6 1 1063,5-20-1063,12-46 0,-15 10 0,1-1 0,4-5 0,1 3 0,5-8 0,1 27 0,-9 37 0,0 14 0,0 5 0,-5-16 0,-2-13 0,-3-11 0,9-23 0,-2-11 0,9-22 0,-9 1 0,-3 12 0,-8 35 0,2 16 0,-5 30 0,9-12 0,-4-6 0,10-13 0,6-24 0,-10 7 0,5-10 0</inkml:trace>
  <inkml:trace contextRef="#ctx0" brushRef="#br0" timeOffset="41860">14488 3358 8191,'-6'23'0,"2"9"5063,8 1-5063,2-1 2818,7-12-2818,0-11 1719,7-12-1719,0-20 0,4-10 0,-9-20 2414,-9 17 0,-2-3-2414,-1-6 0,-2-3 0,-1-3 0,0 1 0,1 11 0,1 6 0,2 5 0,-1 38 0,5 35 0,-2 3 0,-3-14 0,0 0 0,-1-5 0,0-1 0,1 18 0,1-21 489,4-17 0,-3-6 0,-1-2 0</inkml:trace>
  <inkml:trace contextRef="#ctx0" brushRef="#br0" timeOffset="42552">14790 2883 8191,'-30'15'0,"10"-4"5063,11 6-5063,26-23 0,24-12 0,8-5 0,-12 0 0,0-2 263,-3 4 1,3-2 0,-5 2-264,-4 0 0,-5 2 492,3-6 0,-16 13 0,-10 8 0</inkml:trace>
  <inkml:trace contextRef="#ctx0" brushRef="#br0" timeOffset="42720">14960 2574 8191,'-13'-1'0,"2"3"5063,15 21-5063,5 3 0,3 5 0,3 10 0,0 4 1,-3-4 0,1 2 1,-2 1-2,-2-1 0,-1 1 0,-1 0 0,1 0 0,0 0 0,-1-2 778,1 7 0,1-5-778,1-14 0,0-6 0,0-2 0,-2-20 0</inkml:trace>
  <inkml:trace contextRef="#ctx0" brushRef="#br0" timeOffset="42852">15280 2935 8191,'-14'43'0,"1"-1"0,1-3 0,1-2 1012,2-8 1,1-3 0,-1 5-1,9-17 1</inkml:trace>
  <inkml:trace contextRef="#ctx0" brushRef="#br0" timeOffset="42960">15257 2663 8191,'-21'27'0,"12"-5"0,2-6 0,10-9 0</inkml:trace>
  <inkml:trace contextRef="#ctx0" brushRef="#br0" timeOffset="43288">15437 3069 8191,'0'46'0,"1"-1"0,3 4 0,1 0 1645,-4 1 1,-1 0-1646,3-3 0,1-1 1363,1-3 1,0-3-1364,-7 8 1951,-8-46-1951,-1-49 0,4 14 0,0-6 0,1-2 419,1-7 1,3-4 0,2-1-420,2 10 0,2-2 0,1 0 0,1 2 0,1-5 0,2 3 0,0 2 756,6-7 1,2 10-757,6 18 289,-14 49-289,-4 2 0,-1 4 0,0 6 0,-2 2 0,-1 8 0,-2 0-371,-3-9 1,-2-3 370,-1-4 0,-1-4 0,-10 4 5092,1-20-5092,-1-32 0,8 11 0,2-13 0</inkml:trace>
  <inkml:trace contextRef="#ctx0" brushRef="#br0" timeOffset="43635">15680 2510 8191,'-6'17'0,"3"20"2528,1-5 0,1 4-2528,-2 13 0,1 4 0,1-15 0,0 2 0,1-2 1088,1 10 0,1-3-1088,-1-12 0,5-6 1807,18-5-1807,-3-31 6507,20-19-6507,-19 1 0,0-4 0,9 0 0,-1-2-564,-5-2 0,-3 0 564,-2 4 0,-7 4 783,-13-2-783,-17 36 0,-11 38 0,19-14 0,2 1 0,3 16 0,13-14 0,12-29 1183,6-13-1183,8-15 0,-14 6 0,-4 1 0</inkml:trace>
  <inkml:trace contextRef="#ctx0" brushRef="#br0" timeOffset="43778">16091 2654 8191,'-2'26'0,"1"-6"5063,6 2-5063,7-3 2818,18-3-2818,13-5 0,-12-12 0,0-3 343,-2 0 1,-2-1 0,12-2 0,-18-2 0</inkml:trace>
  <inkml:trace contextRef="#ctx0" brushRef="#br0" timeOffset="43928">16300 2534 24575,'-8'12'0,"-6"28"0,4-10 0,-1 3 0,-3 12 0,-1 3-1838,-3 2 0,1 0 1838,2-10 0,2-2 229,2-10 0,2-3 0,0-2 0,7-16 0</inkml:trace>
  <inkml:trace contextRef="#ctx0" brushRef="#br0" timeOffset="44386">16574 2834 8191,'-5'-6'0,"6"-1"5063,19-25-5063,2-3 0,-7 12 0,-1-2 0,1-15 2818,-10 8-2818,-9 12 1719,-4 13-1719,-9 20 6784,-5 27-6784,6 12 0,8-24 0,5-1 0,11 9 0,12-20 0,18-25 0,-17 6 0,6-11 0</inkml:trace>
  <inkml:trace contextRef="#ctx0" brushRef="#br0" timeOffset="44710">16954 2496 8191,'-35'26'0,"9"-2"2228,5 3 1,3 2-2229,4 12 2890,1 9-2890,21-28 1792,6-29-1792,9-16 0,3-14 0,-15 11 0,-2-1 0,-1 0 0,-2-1 0,-5-8 0,-3-3 2140,-1-5 1,-1-3-2141,-1-7 0,-2 0 0,2 4 0,-1 5 609,0-1-609,6 49 0,2 28 0,2 13 0,1-8 0,0 3 0,2 1-192,2 4 1,2 1 0,-1-1 191,-1-6 0,1-2 0,1-1 0,9 10 0,1-8 0,0-10 0,-4-10 0,-13-15 0</inkml:trace>
  <inkml:trace contextRef="#ctx0" brushRef="#br0" timeOffset="45411">18948 2429 24575,'6'-16'0,"13"-3"0,24-8 0,6 3 0,-25 9 0,1 1 0,14-4 0,-15 2 0,-5 4 0,-14 9 0,-1-1 0</inkml:trace>
  <inkml:trace contextRef="#ctx0" brushRef="#br0" timeOffset="45560">19082 2539 8191,'-11'25'0,"6"-1"5063,5-7-5063,9 0 2818,-3 0-2818,4-4 429,-3 0 1,-2-8 0,-1-1 0</inkml:trace>
  <inkml:trace contextRef="#ctx0" brushRef="#br0" timeOffset="45729">19074 2716 24575,'4'-2'0,"20"-16"0,0 2 0,3-4 0,9-9 0,1-4 0,2-6 0,-2 1 0,-13 14 0,-2 1 0,-3 1 0,0 1 0</inkml:trace>
  <inkml:trace contextRef="#ctx0" brushRef="#br0" timeOffset="46044">19533 2124 24575,'-15'3'0,"2"6"0,-8 14 0,4 17 0,-6 8 0,15-1 0,3-15 0,17-16 0,6-9 0,14-11 0,8-5 0,0 3 0,-8 2 0,-16 13 0,-8 12 0,-8 5 0,-7 5 0,-3 8 0,-7-6 0,3-4 0,3-28 0,6-1 0,1-14 0</inkml:trace>
  <inkml:trace contextRef="#ctx0" brushRef="#br0" timeOffset="46285">19736 2008 8191,'5'10'0,"3"15"5063,-3 8-5063,5 20 0,-1-4 2818,-3-3-2818,2-1 0,-5-18 1719,6 10-1719,-4-22 1696,-1 4 0,-2-14 0,-2-1 0</inkml:trace>
  <inkml:trace contextRef="#ctx0" brushRef="#br0" timeOffset="46618">19798 2260 24575,'8'0'0,"12"-2"0,4-13 0,5-3 0,2-13 0,-9 11 0,-6-2 0,-8 16 0,-6 2 0</inkml:trace>
  <inkml:trace contextRef="#ctx0" brushRef="#br0" timeOffset="46793">19927 1995 24575,'13'36'0,"0"-1"0,2 9 0,-2 1 0,-5 5 0,-3 1-1498,1 0 1,0-2 1497,-1-9 0,-1-4 0,-3 3 0,4-18 0</inkml:trace>
  <inkml:trace contextRef="#ctx0" brushRef="#br0" timeOffset="61970">20746 2984 8191,'-5'-10'0,"8"-1"2531,10-10 1,8-3-2532,15 1 0,4 1 0,-8 1 0,0 3 1409,9 5 0,-5 9-1409,-12 15 1719,1 18-1719,-7-6 6784,0 11-6784,-15 5 0,-10 14 0,-5-16 0,-3 2 0,-2 4 0,-2 1-745,3-10 1,-3 2-1,1-1 745,-5 11 0,-1-4-333,1-3 1,1-4 332,-5 9 0,19-34 0,21-25 0,8-5 0,4-3 0,11-5 0,3-1 0,-10 7 0,1 0 0,1 0 73,2 1 1,1 1 0,-1 2-74,8-1 0,-3 2 337,-9 5 0,-3 3-337,7 6 0,-20 4 0,-4 1 0,-4-2 0,-1 0 0</inkml:trace>
  <inkml:trace contextRef="#ctx0" brushRef="#br0" timeOffset="62727">21214 2471 8191,'-9'-3'0,"4"5"5063,1 20-5063,4 4 0,0 4 0,0 12 0,0 3 937,0-1 0,0-1-937,-1-1 0,2-9 1845,6-16-1845,-5-27 0,5-44 0,-10 20 0,-4-1 0,1-5 0,0 1 0,-1 3 0,1 3 6379,2 1-6379,21 26 0,17 45 0,-11-17 0,1 0 0,1 3 0,1-2 0,17 11 1223,-11-20-1223,-12-9 0,-4-19 0,-1-19 0,-7 4 0,-2-4 0,-2-7 0,-3-4 0,-2-9 0,-5-1-888,-6 2 0,-4 3 888,3 10 0,-1 3 0,-9-7 0,13 33 0</inkml:trace>
  <inkml:trace contextRef="#ctx0" brushRef="#br0" timeOffset="64976">22638 1667 24575,'-5'-6'0,"6"21"0,1 13 0,2 5 0,1-1 0,0 1 0,-1 2 0,-2-2 0,3 14 0,-5-19 0,-17-54 0,3-21 0,1 2 0,2-3 0,2 7 0,6 4 0,19 2 0,13 40 0,-3 19 0,0 7 0,-1 0 0,-1-1 0,0-2 0,-1-2 0,13 6 0,-12-17 0,-5-12 0,-5-25 0,1-21 0,-6 13 0,-2-3 0,-3-14 0,-3-3 0,-1 0 0,-2-1-589,-1 2 1,0 3 588,1 10 0,1 4 0,1 3 0,3 21 0</inkml:trace>
  <inkml:trace contextRef="#ctx0" brushRef="#br0" timeOffset="65153">23099 1407 24575,'15'-10'0,"8"-6"0,9-10 0,3 3 0,-13 5 0,-8 10 0,-12 4 0</inkml:trace>
  <inkml:trace contextRef="#ctx0" brushRef="#br0" timeOffset="65326">23164 1508 24575,'13'-5'0,"9"-13"0,12-10 0,3 0 0,-11 8 0,-12 13 0</inkml:trace>
  <inkml:trace contextRef="#ctx0" brushRef="#br0" timeOffset="66144">23623 1252 24575,'0'-15'0,"10"-9"0,27-12 0,-16 15 0,0 1 0,7-1 0,0 1 0,-6 2 0,0 2 0,24-8 0,-20 7 0,-1 11 0,-20 8 0,-1 1 0,-4 1 0</inkml:trace>
  <inkml:trace contextRef="#ctx0" brushRef="#br0" timeOffset="66310">23664 1378 8191,'17'-18'0,"13"-4"1983,-7-1 1,1-3-1984,3 1 0,0 1 0,-3 3 0,-2 1 734,10-14 1,-20 21-1,-7 5 1</inkml:trace>
  <inkml:trace contextRef="#ctx0" brushRef="#br0" timeOffset="66491">23723 903 8191,'5'10'0,"1"-2"4964,3 21-4964,0-2 0,2 2 0,3 10 0,0 2 1415,1 9 0,0 0-1415,0-9 0,0-4 0,3 13 1731,-1-29-1731,-10-21 0,-3-1 0,-2-3 0</inkml:trace>
  <inkml:trace contextRef="#ctx0" brushRef="#br0" timeOffset="66632">23869 827 8449,'2'10'0,"5"14"3898,-1 30-3898,-4-13 0,1 2 0,4 1 0,1 0 0,-4 0 0,2-5 0,14 3 0,-10-21 0,-2-18 0</inkml:trace>
  <inkml:trace contextRef="#ctx0" brushRef="#br0" timeOffset="67451">24406 903 8191,'5'2'0,"5"6"5063,-9 30-5063,7 5 0,-3-9 0,1 0 2818,2 8-2818,-1-9 0,-4-25 0,-1-4 0</inkml:trace>
  <inkml:trace contextRef="#ctx0" brushRef="#br0" timeOffset="67937">24473 760 24575,'0'13'0,"2"0"0,12 2 0,10 6 0,-8-5 0,5 20 0,-13-16 0,-2 12 0,9-39 0,0-16 0,-2-6 0,8-8 0,-8 6 0,-1 9 0,-5 23 0,-1 13 0,0 0 0,1-4 0,0-9 0,5-14 0,7-12 0,-9-1 0,2 12 0,-8 36 0,-1-4 0,5 14 0,10-27 0,12-22 0,0 3 0,1-1 0,1-8 0,9 3 0</inkml:trace>
  <inkml:trace contextRef="#ctx0" brushRef="#br0" timeOffset="68497">25072 631 8191,'-24'-4'0,"9"0"5063,-8 1-5063,13 4 2818,0 2-2818,5 9 1719,3 2-1719,6-1 6784,1-4-6784,8-10 0,5-17 0,9-8 0,-5-3 0,-4 7 0,-13 21 0,-5 6 0,3 19 0,0-9 0,5 0 0,3-13 0,5-14 0,7-9 0,9-17 0,-3-1 0,-7 8 0,-14 14 0,-9 20 0,1 3 0,5 3 0,14-5 0,-4-2 0,5 1 0,-8 14 0,-7 16 0,3 8 0,-8-11 0,1 0 0,8 25-1603,-8-19 0,-1 2 1603,-2 2 0,-2-2-375,0-1 0,-3-2 375,-6-3 0,-3-2-17,-13 12 17,1-19 0,5-10 0,15-11 0,4-7 0</inkml:trace>
  <inkml:trace contextRef="#ctx0" brushRef="#br0" timeOffset="68686">25553 432 8191,'-1'26'0,"5"-9"5063,-4 11-5063,5-15 0,-2-8 0,-1-1 0</inkml:trace>
  <inkml:trace contextRef="#ctx0" brushRef="#br0" timeOffset="69259">25526 277 8191,'20'13'0,"3"9"4849,-1 14-4849,-3 13 2844,-6-8-2844,-6-6 1746,5-41-1746,13-30 0,-6 1 0,1-2 3352,3 1 0,-1 3-3352,12-7 241,-16 27-241,-15 36 0,-3 3 0,4-7 0,1-8 0,21-22 0,-9-17 0,9-4 0,-12 4 0,-5 20 0,-2 10 0,4 14 0,3 0 0,10 11 0,-6 2 0,0 12 0,-24 12 0,-5-19 0,-1 2-1438,0 15 0,-2 3 1438,2-18 0,-2 1 0,1-1 0,-1 11 0,0-3 0,2-9 0,-3-10 0,-2-22 0,12-25 0,26-23 0,13-6 0,-3 11 0,5 1-677,-1 3 1,3-2 0,-1 5 676,8 3 0,-3 7 0,-14 10 0,-4 4 0,4-1 0,-24 10 0</inkml:trace>
  <inkml:trace contextRef="#ctx0" brushRef="#br0" timeOffset="69802">24522 1631 8191,'-2'13'0,"-1"3"5063,-4 4-5063,4 12 2818,-4 2-2818,6-2 1719,1-20-1719,-1-10 6784,9-28-6784,-4-23 0,2 14 0,4-2 0,2-6 0,3 0 0,0 8 0,2 4 0,3 5 0,-1 5 0,1 3 0,-6 11 0</inkml:trace>
  <inkml:trace contextRef="#ctx0" brushRef="#br0" timeOffset="70210">24740 1443 24575,'-11'4'0,"4"11"0,7 14 0,5-6 0,8 1 0,7-26 0,3-14 0,2-10 0,-11-1 0,-9 6 0,-10 9 0,-2 5 0,10 5 0,16-12 0,22-6 0,8-6 0,-1 5 0,-18 20 0,-12 11 0,-17 20 0,-3-3 0,10-24 0,1-28 0,3-5 0,0-3 0,0-9 0,-2 8 0</inkml:trace>
  <inkml:trace contextRef="#ctx0" brushRef="#br0" timeOffset="70756">25113 1211 8191,'6'18'0,"1"0"5063,2 20-5063,-3-16 2818,2-5-2818,3-15 1719,7-17-1719,11-15 0,-12 8 0,1-1 0,10-13 6784,-9 19-6784,-12 15 0,-4 15 0,3-4 0,5-4 0,2-6 0,7-11 0,-5-4 0,0-4 0,-12 3 0,-1-7 0,-7 5 0,2-1 0,-4 16 0,0 15 0,3 17 0,4 6 0,3-3 0,5-13 0,0-11 0,1-10 0,3-14 0,-3-12 0,0-11 0,-10-13 0,1 20 0,-1-2 0,-1-4 0,-1 0 0,3-3 0,0 6 0,5 9 0,0 32 0,1 24 0,-2 10 0,6 14 0,1 0 0,-1-15 0,1-2 0,1 4 0,1-6 0,2-17 0,-8-14 0</inkml:trace>
  <inkml:trace contextRef="#ctx0" brushRef="#br0" timeOffset="71053">25615 1025 8191,'-5'6'0,"0"5"5063,0 2-5063,5 11 2818,4-6-2818,5 2 1719,1-11-1719,2-8 6784,5-12-6784,7-1 0,-6 1 0,-5 12 0,-12 11 0,-8 11 0,1-4 0,-4 5 0,5-11 0,-1-4 0,4-5 0</inkml:trace>
  <inkml:trace contextRef="#ctx0" brushRef="#br0" timeOffset="77169">21429 4026 8191,'-25'12'0,"5"-3"5063,15-6-5063,16-8 0,24-6 0,-9 0 0,3-2 0,5 2 0,1 0 0,4-1 0,-1 2 1245,-2 5 0,-3 4-1245,13 4 1765,-17 18-1765,-33 17 0,-3-11 0,-3 1 3322,-8 8 1,-2 0-3323,-2 0 0,-1-1 0,0-3 0,2-4 0,-11 7 0,26-23 0,25-24 421,21-10-421,-13 9 0,1 1 0,20 3 0,-9 23 0,-23 25 0,-17 16 0,-3-24 0,-3-1-285,-2 2 1,-2-2 284,-1-4 0,0-2 0,-8 22 0,-1-21 0,7-9 0,2-15 0,2-30 0,5 18 0,1-16 0</inkml:trace>
  <inkml:trace contextRef="#ctx0" brushRef="#br0" timeOffset="77795">21830 3688 8191,'-6'-7'0,"5"7"5063,1 19-5063,8 25 0,-3-14 0,0 3 0,-2 2 0,0-1 0,2 11 2818,-9-37-2818,3-37 0,-8-26 0,4 21 0,-1 0 0,3 2 0,-1 1 0,-5-17 1719,11 22-1719,5 34 0,15 22 0,8 13 3392,-11-20 0,1-1-3392,10 10 0,3-11 0,-8-22 0,0-12 0,-5-24 0,-12 7 0,-3-2 0,-3-6 0,-3-2 0,-3-6 0,-3 1 0,-3 7 0,-2 4 0,-10-16 0,8 29 0,10 17 0</inkml:trace>
  <inkml:trace contextRef="#ctx0" brushRef="#br0" timeOffset="101765">23373 2959 24575,'-9'0'0,"8"2"0,19 10 0,18-2 0,-7-1 0,3 0 0,14 1 0,-1 0 0,-17-4 0,-1 1 0,6 2 0,-6 1 0,-16 4 0,-6-5 0,-10 14 0,-19 3 0,7-6 0,-3 3-1021,-12 4 1,-2 2 1020,2 2 0,0 0 0,1-2 0,1-2 0,-6 11 0,23-18 0,15-14 0,18-3 0,14-6 0,21-3 0,-20 3 0,0 0 0,-3 2 0,-1 2 2041,16 5-2041,-22 7 0,-17 1 0,-12 10 0,-11 8 0,-12 4 0,10-12 0,0-1 0,-7 7 0,9-3 0,18-15 0,22-1 0,12 4 0,11 8 0,-3 6 0,-21 8 0,-17 12-547,-12-22 0,-4 1 547,-4 6 0,-3 1 0,-4 1 0,-4 0 0,-4 5 0,-2-1-1129,-4-1 0,-2-2 1129,1-1 0,0-3-241,2-8 0,2-4 241,-11 3 0,6-38 0,26 7 0,-3-14 0</inkml:trace>
  <inkml:trace contextRef="#ctx0" brushRef="#br0" timeOffset="106145">24730 3161 8191,'-6'2'0,"-1"2"5063,-2-1-5063,1 7 2818,-2 1-2818,1 6 1719,-2 1-1719,-3 5 6784,6-8-6784,0 8 0,27-9 0,13-4 0,16-2 0,6-4 0,-25 1 0,-7 8 0,-25 7 0,-6 5 0,-18 16 0,5-11 0,-4 3 0,12-24 0,8-3 0,4-10 0</inkml:trace>
  <inkml:trace contextRef="#ctx0" brushRef="#br0" timeOffset="106370">25002 3145 24575,'-12'0'0,"7"4"0,2 18 0,5 14 0,-2 19 0,7-7 0,2-12 0,21-25 0,16-21 0,-16 2 0,4-7 0</inkml:trace>
  <inkml:trace contextRef="#ctx0" brushRef="#br0" timeOffset="106660">25307 3071 8191,'-30'26'0,"12"2"5063,0 2-5063,17-5 2818,9-4-2818,17-20 1719,5-15-1719,7-19 0,-13-9 6784,-8 8-6784,-11 7 0,-3 23 0,2 15 0,0 11 0,6 3 0,2-4 0,16-20 0,-3-15 0,-1 1 0,-12-3 0</inkml:trace>
  <inkml:trace contextRef="#ctx0" brushRef="#br0" timeOffset="107018">25546 2565 24575,'-5'15'0,"2"20"0,4-6 0,1 4-462,-1 11 1,-1 5 461,2-12 0,0 2 0,0-1-503,-1 14 1,2-3 502,1-9 0,4-7 427,20 4-427,2-33 0,7-23 0,0-21 0,-23 12 0,-1-2 0,1-2 0,-2-1 0,-1-2 0,-7 9 0,-12 20 0,-1 26 0,-3 16 0,3 5 0,7-8 0,5-2 0,9 22 442,25-39-442,11-28 0,-24-2 0,-2-4 509,3 0 0,-4-2-509,3-12 0,-11 15 0,-10 12 0</inkml:trace>
  <inkml:trace contextRef="#ctx0" brushRef="#br0" timeOffset="107602">26636 2695 24575,'2'-12'0,"17"-7"0,11-1 0,2 3 0,3-2 0,0 0 0,1 0 0,3 0 0,0-1 0,-7 4 0,-2 1 0,4-4 0,-18 11 0,-12 4 0</inkml:trace>
  <inkml:trace contextRef="#ctx0" brushRef="#br0" timeOffset="107769">26924 2276 8191,'-33'39'0,"13"-1"4136,-2 12-4136,16-20 0,2 3 0,-2 11 0,1 3 1461,0 0 1,3-1-1462,3-6 0,5-2 0,8-6 0,3-5 0,2-2 0,8-12 0</inkml:trace>
  <inkml:trace contextRef="#ctx0" brushRef="#br0" timeOffset="107961">27004 2773 8191,'9'2'0,"0"0"5063,0 2-5063,4-1 2818,-4-3-2818,8-6 1719,-6-5-1719,0-3 6784,-8-3-6784,-5 3 0,-9 0 0,-3 6 0,-16 7 0,17-1 0,-8 6 0</inkml:trace>
  <inkml:trace contextRef="#ctx0" brushRef="#br0" timeOffset="108288">27856 2183 8191,'0'39'0,"6"-6"4247,-5 19-4247,4-4 0,3 7 2912,-1-15-2912,0-10 454,7-18 0,-10-4 0,4-5 1</inkml:trace>
  <inkml:trace contextRef="#ctx0" brushRef="#br0" timeOffset="108481">28073 2062 24575,'-5'20'0,"1"13"0,1-1 0,0 4-1141,3 3 0,-1 0 1141,-4 0 0,0 0 265,6-4 1,1-2-266,-1 3 423,18-14-423,-4-23 0,1 0 0,-8-5 0</inkml:trace>
  <inkml:trace contextRef="#ctx0" brushRef="#br0" timeOffset="108693">28264 2180 24575,'0'0'0</inkml:trace>
  <inkml:trace contextRef="#ctx0" brushRef="#br0" timeOffset="109137">28135 2120 8191,'-17'3'0,"3"2"5063,1 3-5063,-5 12 2818,1 19-2818,-2 5 0,12-14 0,3 0 1719,4 12-1719,17 1 0,18-21 0,-7-13 0,2-5 0,1-4 0,1-4 0,-3-2 0,-1-3 6784,8-11-6784,-13-2 0,-13-2 0,-8-7 0,-4-10 0,-12-12 0,-5 9 0,-10 0 0,-2 21 0,-3 9 0,14 15 0,6 0 0,12 3 0</inkml:trace>
  <inkml:trace contextRef="#ctx0" brushRef="#br0" timeOffset="109482">28504 2083 8191,'-9'-4'0,"-4"5"5063,0 1-5063,-2 9 2818,-2 17-2818,10 6 1719,3-1-1719,20-3 6784,13-17-6784,11-9 0,-3-11 0,-3-11 0,-19-3 0,-3 1 0,-12 3 0,-12-3 0,-9-3 0,-15 1 0,-7 3 0,13 12 0,13 7 0,28 7 0,-4-2 0,8-2 0</inkml:trace>
  <inkml:trace contextRef="#ctx0" brushRef="#br0" timeOffset="109811">28816 1958 24575,'-7'-7'0,"-2"6"0,-2 19 0,5 3 0,-3 24 0,13-12 0,-1-4 0,8-9 0,1-15 0,11-3 0,-7-7 0,6-14 0,-14 4 0,4-22 0,-16 10 0,-2-18 0,-19 9 0,-2 4 0,3 13 0,9 12 0,10 7 0</inkml:trace>
  <inkml:trace contextRef="#ctx0" brushRef="#br0" timeOffset="110111">29035 1981 8191,'-1'7'0,"0"1"5063,-8 7-5063,5-5 2818,4 5-2818,8-8 1719,19-9-1719,0 4 6784,5-4-6784,-14 11 0,-11-1 0,-9 4 0,-9-1 0,-3-1 0,1 0 0,4-4 0,5-2 0</inkml:trace>
  <inkml:trace contextRef="#ctx0" brushRef="#br0" timeOffset="110893">29945 1739 24575,'-13'10'0,"2"8"0,5 7 0,6-3 0,16-3 0,12-18 0,12-11 0,-10-2 0,-6-9 0,-19 11 0,-7-2 0,-6 2 0,-13 1 0,-4 6 0,0 0 0,16 4 0,3-1 0,14-3 0</inkml:trace>
  <inkml:trace contextRef="#ctx0" brushRef="#br0" timeOffset="111106">30375 1366 8191,'-21'-16'0,"1"5"5063,-11 13-5063,2 15 2818,-4 12-2818,10 14 0,16-14 0,5 1 0,6 20 859,1-21 1,4-2-860,13 9 6784,1-12-6784,-7-10 0,-7-9 0,-5-3 0</inkml:trace>
  <inkml:trace contextRef="#ctx0" brushRef="#br0" timeOffset="111235">30219 1626 8191,'2'-19'0,"12"-1"4372,31-12-4372,-13 18 0,2 2 0,7-3 0,3 2 0,3 1 0,-3 1 0,6-1 0,-9 2 0</inkml:trace>
  <inkml:trace contextRef="#ctx0" brushRef="#br0" timeOffset="112565">31141 1417 8191,'-23'0'0,"-3"-3"5063,-12 6-5063,-2 3 2818,6 5-2818,11 2 1719,20-3-1719,18-1 0,33-4 0,-20-4 0,2 1 3392,5 3 0,0 3-3392,16 11 0,-27 25-393,-22-16 1,-6 1 392,-3 6 0,-4 0 0,-9 4 0,-4 0 0,2 1 0,-2-2-1392,-4-2 0,0-3 1392,3-2 0,2-4 0,-9 3 0,16-17 0,26-39 0,1-1 0,4-4 0,2 2 0,4-3 0,-1-2-1260,5-10 1,0-3 0,3 1 1259,-6 11 0,3 1 0,-1 0 0,1 0 0,7-10 0,0 1 0,-2 2-123,-6 8 1,-2 1-1,-1 4 123,3 2 0,-5 3 2102,-10-2-2102,-12 19 0,-13 15 0,7 3 4277,-6 15-4277,14-12 1336,5 5-1336,8-12 0,11-2 0,3-4 0,6-5 0,-7 2 0,-1-3 0,-11 6 0,-2 6 0,-6 0 0,-5 5 0,3-22 0,9-12 0,8-25 0,-2 14 0,0 1 0,-5 5 0,0 1 0,13-14 0,-18 39 0,-1 18 0,-6 20 0,11 2 0,1-3 0,12-7 0,10-17 0,1-19 0,-1-8 0,-3-17 0,-15 2 0,-4-12 0,-9 14 0,-12 9 0,6 19 0,-8 14 0,12 2 0,0-3 0,5-6 0,6-4 0,20-8 0,2-6 0,-2-6 0,0-4 0,-9 2 0,-1-2 0,3-2 0,-4-1 0,2-10 0,-17 18 0,-11 15 0,-4 7 0,-1 7 0,5-2 0,14-3 0,8-5 0,14 4 0,-10-6 0,-5 6 0,-15 3 0,-1-1 0,-7 13 0,-2-4 0,-2-2 0,-2-8 0,7-9 0,1-2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32:04.6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15488 9147 24575,'-13'6'0,"-7"10"0,-1 23 0,5-9 0,0 4 0,-3 7 0,0 3 0,7-10 0,0 2 0,-1 0-1798,0-1 1,-1 1 0,1 1 1797,1 2 0,1 2 0,3-2 0,-1 9 0,4-1 146,3-1 1,8-3-147,8-13 0,8-5 0,8-4 0,7-6 0,-1-10 0,5-5 0,2-2 0,8-1 0,3-3 0,2 0-950,-7 0 0,2-1 1,1-1-1,0 1 950,2-1 0,2 0 0,-1-1 0,-1 2 0,-1-1 0,-1 1 0,-1 1 0,-1 0-324,-4 3 0,-2 0 0,0 1 1,-3 1 323,2 0 0,-3 0 0,-2 2 0,5 2 0,-5 2 0,2 4 1697,-20-17-1697,-18-2 0,-6 1 0,-1 1 0</inkml:trace>
  <inkml:trace contextRef="#ctx0" brushRef="#br0" timeOffset="192">16484 9678 8191,'-1'9'0,"14"3"5063,7 1-5063,25 0 0,-4-1 0,13 2 0,-18 3 2818,-13 15-2818,-20 4 0,-14 11 0,-6-20 0,-6 2 110,-10 11 1,-1-1-1,12-17 1,1-1 0,-4 4-1,0 0 1</inkml:trace>
  <inkml:trace contextRef="#ctx0" brushRef="#br0" timeOffset="2217">17985 9806 8191,'-7'-12'0,"6"12"4592,2 34-4592,5-2 0,3 5 0,0 15 0,0 4 0,-4-15 0,-1 1 0,1-2 1437,3 15 1,-1-2-1438,-4-7 0,0-2 0,2-12 0,0-3 0,1 11 444,2-15 0,-7-17 0,3-6 0</inkml:trace>
  <inkml:trace contextRef="#ctx0" brushRef="#br0" timeOffset="2350">18243 10166 8191,'5'16'0,"3"31"4890,-7-1-4890,1-15 0,0-2 709,1 3 1,-3-16 0,3-8 0</inkml:trace>
  <inkml:trace contextRef="#ctx0" brushRef="#br0" timeOffset="2469">18291 9921 8191,'-14'5'0,"8"2"0,2-4 0,6 1 0</inkml:trace>
  <inkml:trace contextRef="#ctx0" brushRef="#br0" timeOffset="2879">18531 10068 8191,'0'45'0,"7"-3"5063,-14 5-5063,10-19 2818,-3-13-2818,6-19 1719,12-18-1719,5-25 3392,-9 21 0,0 2-3392,14-13 0,-13 38 0,-1 27 0,-8 25 0,-1-11 0,2-4 0,-2-21 0,2-12 0,11-26 0,2-14 0,-7 9 0,-1-2-421,3-7 1,1 1 420,-2 9 0,1 2 0,11-11 0,-7 36 0,-8 18 0,-7 12 0,1 0 0,0-10 841,0-7-841,5-16 0,8-21 0,-7 11 0,2-9 0</inkml:trace>
  <inkml:trace contextRef="#ctx0" brushRef="#br0" timeOffset="2992">19074 9933 8191,'5'26'0,"6"-3"5063,-7 9-5063,9-8 704,-5-13 1,-2-3-1,-2-6 1</inkml:trace>
  <inkml:trace contextRef="#ctx0" brushRef="#br0" timeOffset="3109">19152 9969 8191,'-5'-5'0,"1"1"0</inkml:trace>
  <inkml:trace contextRef="#ctx0" brushRef="#br0" timeOffset="3326">19152 9974 24575,'15'10'0,"-5"-2"0,-4 4 0,-4-3 0,0 0 0,-2-4 0,2-1 0</inkml:trace>
  <inkml:trace contextRef="#ctx0" brushRef="#br0" timeOffset="3477">19127 9669 8191,'-9'3'0,"8"2"1265,5-4 1,2 2 0,2-1 0</inkml:trace>
  <inkml:trace contextRef="#ctx0" brushRef="#br0" timeOffset="3626">19261 9781 24575,'33'-19'0,"4"-7"0,-10 8 0,2-1 0,1-2 0,-1 0 0,11-7 0,-10 7 0,-26 17 0</inkml:trace>
  <inkml:trace contextRef="#ctx0" brushRef="#br0" timeOffset="3792">19425 9488 8191,'-3'14'0,"3"2"5063,1 30-5063,5-17 0,0 1 0,-5 12 0,1 0 1167,5-6 0,0-2-1167,-2 19 0,0-28 0,-2-11 0</inkml:trace>
  <inkml:trace contextRef="#ctx0" brushRef="#br0" timeOffset="4358">19561 9804 8191,'1'7'0,"5"0"5063,20-13-5063,8-7 0,13-7 2818,-5-12-2818,-15 8 0,-13 1 1719,-27 11-1719,-5 18 6784,-3 7-6784,14 22 0,9-8 0,11-2 0,15-21 0,12-16 0,-12 0 0,1-3-372,3-3 1,-1-2 371,-7 1 0,-4-1-69,7-17 69,-26-14 0,-7 20 0,-3-2 0,0-12 0,0-1 0,1 11 0,0 3 0,-6-11 0,5 58 0,1 16 0,2 6 0,4 7 0,2 0 0,-4 4 0,3-3 0,9-7 0,3-5 0,4 3 740,3-18-740,-2-15 72,-7-12-72,4-3 0,9-20 0,12-5 0,-6 6 0,-3 10 0,-23 24 0,-6 6 0,1-4 0,-1-1 0</inkml:trace>
  <inkml:trace contextRef="#ctx0" brushRef="#br0" timeOffset="4975">20932 9462 8191,'2'-2'0,"31"-11"2493,-5 0 0,4-3-2493,13-7 0,4-1 0,1 3 0,0-1 727,-3-1 0,-2 1-727,-10 6 0,-4 1 0,7-3 0,-22 6 0</inkml:trace>
  <inkml:trace contextRef="#ctx0" brushRef="#br0" timeOffset="5126">20900 9533 8191,'19'13'0,"11"-11"2531,2-4 1,4-4-2532,4-9 0,0-5 0,-1-3 0,-3 0 0,-10 7 0,-4 0 0,2-9 0</inkml:trace>
  <inkml:trace contextRef="#ctx0" brushRef="#br0" timeOffset="5285">21164 9106 8191,'4'40'0,"10"11"1590,-3-18 1,1 2-1591,2 14 0,0 2 0,-4-15 0,0 1 0,-1 0 0,5 14 0,-1-3 0,-4-17 0,0-4 0,6 1 0,-11-24 0</inkml:trace>
  <inkml:trace contextRef="#ctx0" brushRef="#br0" timeOffset="5458">21374 9035 8191,'-9'31'0,"11"-4"2531,-6 0 1,0 4-2532,5 6 0,2 2 0,2 8 0,0 1 1117,0-4 0,1-2-1117,4-11 0,0-4 0,0-5 0,-2-17 0</inkml:trace>
  <inkml:trace contextRef="#ctx0" brushRef="#br0" timeOffset="5726">21648 9212 8191,'-22'11'0,"5"1"5063,2 1-5063,10 8 2818,-3 1-2818,16-3 1719,11-11-1719,12-14 6784,9 4-6784,-10 8 0,-9 11 0,-32 35 0,-6-2 0,3-24 0,0-1 0,-8 13 0,6-24 0,10-6 0,2-6 0</inkml:trace>
  <inkml:trace contextRef="#ctx0" brushRef="#br0" timeOffset="6450">23231 9293 8191,'-22'-8'0,"3"2"5063,10 11-5063,0 19 2818,-7 25-2818,12-17 0,2 1 0,-1 3 0,4-2 0,15 12 1719,17-32-1719,15-28 0,-21-8 0,-1-5 3392,4-4 0,-4-2-3392,-8 1 0,-6-1 0,-2-18 0,-29 15 0,-10 19 0,1 6 0,12 8 0,8 5 0</inkml:trace>
  <inkml:trace contextRef="#ctx0" brushRef="#br0" timeOffset="6735">23771 8742 8191,'-39'0'0,"12"2"5063,-3 18-5063,11 22 0,13-8 0,3 2 0,-1 10 0,3 1 661,6 3 1,2 0-662,1-7 0,1-2 689,-1-5 0,0-4-689,9 15 1468,-9-19 1,0-13-1,-6-11 1</inkml:trace>
  <inkml:trace contextRef="#ctx0" brushRef="#br0" timeOffset="6867">23535 9205 8191,'-14'-30'0,"38"-2"1606,-1 18 1,6 1-1607,21-3 0,6 0 0,-11 4 0,3-1 0,-5 2 0,-2 0 0,-3 2 0,-1 4 0,0-1 0</inkml:trace>
  <inkml:trace contextRef="#ctx0" brushRef="#br0" timeOffset="7709">25117 8901 8191,'-32'12'0,"1"1"0,3 0 0,4 3 5063,-7 15-5063,17 3 2818,15 4-2818,5-14 1719,11-5-1719,-7-18 6784,11-20-6784,0-22 0,-1 17 0,1-1 0,7-20 0,2 21 0,-18 34 0,1 16 0,-3 14 0,-1 0 0,-3-12 0,-1-16 0,3-17 0,10-22 0,8-8 0,-12 11 0,1 1 0,23-18 0,-17 19 0,-2 14 0,-11 25 0,2 5 0,-2 3 0,4-5 0,-5-13 0,3-11 0,0-8 0,-1-1 0,1-4 0,-1 4 0,5-2 0,-5 10 0,4 9 0,-2 7 0,0-4 0,1-5 0,-3-8 0,4-2 0,0-3 0,-1 1 0,3-1 0,3-2 0,14-6 0,4-4 0,-1-3 0,-13 3 0,-11-4 0,-12 2 0,1 7 0,-4 4 0</inkml:trace>
  <inkml:trace contextRef="#ctx0" brushRef="#br0" timeOffset="7901">25663 8567 8191,'-6'4'0,"5"5"5063,6 17-5063,-2 2 0,-1 4 0,-7 13 0,-1 3 0,4-10 0,2 2 0,-1-2 0,-3 18 0,2-4 0,4-14 0,2-6 0,2 4 0,-1-28 0</inkml:trace>
  <inkml:trace contextRef="#ctx0" brushRef="#br0" timeOffset="8042">25824 8863 8191,'-13'40'0,"5"-12"1265,1-9 1,5-14 0,2-1 0</inkml:trace>
  <inkml:trace contextRef="#ctx0" brushRef="#br0" timeOffset="8410">25859 8374 8191,'4'-3'0,"1"3"4681,12 20-4681,5 22 0,-7-14 0,0 3 0,1 15 0,-3 4 0,-1 0 0,-1 2 0,-4-11 0,-1 3 0,-2-2 1432,-2 14 1,-2-2-1433,3-9 0,-2-5 1765,-6 0-1765,9-41 6641,1-41-6641,12-1 0,2-7 432,3 41-432,-9 22 0,-6 34 0,-14-5 0,3-8 0,-8-14 0,5-16 0,-2-2 0,2-6 0,0-7 0,4 5 0,1-1 0</inkml:trace>
  <inkml:trace contextRef="#ctx0" brushRef="#br0" timeOffset="8671">26390 8836 24575,'-9'-2'0,"0"3"0,2 2 0,0 7 0,4 4 0,3-1 0,4-2 0,3-9 0,2-4 0,3-16 0,-6-3 0,-6-11 0,-10-7 0,-1 16 0,-2 3 0,12 24 0,-2 0 0,6 4 0</inkml:trace>
  <inkml:trace contextRef="#ctx0" brushRef="#br0" timeOffset="9059">26603 8746 8191,'3'-10'0,"0"2"5063,-13-15-5063,1 13 2818,-4-1-2818,-8 27 1719,-1 26-1719,11-14 0,1 3 0,3-3 0,2 0 0,6 17 6784,12-26-6784,20-35 0,2-23 0,-14 5 0,-1-5 0,-2-5 0,-2-5-1400,-7 9 0,-1-2 0,-1-2 1400,-2-6 0,-1-1 0,0-1 0,-1 10 0,1-1 0,-1 0 0,-2 2-428,-1-8 0,-3 2 0,2 3 428,0-3 0,0 8 0,-4 8 0,5 62 0,0-1 0,0 6-1546,2 1 0,0 5 1,0 0 1545,1 6 0,1 1 0,2 0 0,1 1 0,1-1 0,1-2 489,0-6 1,1-3-1,0-2-489,6 8 0,0-7 1013,5 0-1013,7-16 0,-4-29 0,-6 5 0,-1-10 0</inkml:trace>
  <inkml:trace contextRef="#ctx0" brushRef="#br0" timeOffset="9169">26963 8669 24575,'-3'16'0,"-2"-1"0,5-6 0,8-15 0,-5 8 0,8-13 0</inkml:trace>
  <inkml:trace contextRef="#ctx0" brushRef="#br0" timeOffset="9535">27064 8590 24575,'7'-4'0,"12"-4"0,1-5 0,8-7 0,-1 0 0,-13 2 0,-8 3 0,-14 24 0,2 5 0,-1 17 0,11 1 0,-1-10 0,8-4 0,-3-16 0,11-10 0,-12 3 0,4-6 0</inkml:trace>
  <inkml:trace contextRef="#ctx0" brushRef="#br0" timeOffset="9767">27433 8315 24575,'-4'6'0,"-1"5"0,2 9 0,-3 5 0,7-3 0,0-3 0,6-14 0,2 1 0,-4-2 0,-3 3 0,-8 6 0,-8 3 0,-1-1 0,-14 10 0,17-17 0,-5 4 0</inkml:trace>
  <inkml:trace contextRef="#ctx0" brushRef="#br0" timeOffset="9959">27048 8177 8191,'3'13'0,"-4"0"0,0-8 0,-3-1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32:38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3962 6557 24575,'-16'0'0,"20"-7"0,22-8 0,0 3 0,3-2 0,14-4 0,4-2-1422,-12 4 1,2-1 0,0 2 1421,3-1 0,2 2 0,-1-1 0,0-2 0,0 1 0,-1 1 16,11 1 0,-2 3-16,-6-1 0,-3 3 0,15 6 0,-25-1 0,-15 8 0</inkml:trace>
  <inkml:trace contextRef="#ctx0" brushRef="#br0" timeOffset="1270">5736 5813 8191,'3'13'0,"3"28"1527,-1-6 0,0 5-1527,-2-4 0,-1 2 0,0 1 0,-1 4 0,1 0 0,0 1 0,-1-3 0,1 1 0,0-1 0,0 0 0,-1 0 0,2-3 0,4 0 0,0-5 3004,4 13-3004,4-34 0,-9-10 0,2-5 0</inkml:trace>
  <inkml:trace contextRef="#ctx0" brushRef="#br0" timeOffset="1418">6051 6224 8191,'-4'23'0,"3"9"5019,-7 15-5019,7 1 0,0-1 705,6-21 1,-1-12 0,0-12 0</inkml:trace>
  <inkml:trace contextRef="#ctx0" brushRef="#br0" timeOffset="1543">6091 6072 8317,'-10'3'0,"2"3"5077,2-1-5077,13 10 0,-3-8 0,7 4 0</inkml:trace>
  <inkml:trace contextRef="#ctx0" brushRef="#br0" timeOffset="2086">6216 6209 8191,'0'24'0,"1"-6"5063,-4 6-5063,5-10 2818,2-4-2818,1-9 1719,3-15-1719,7-14 0,11-20 0,8 7 0,4 5 6784,-16 31-6784,-3 17 0,-12 20 0,-2 8 0,-1 7 0,-4-7 0,4-16 0,4-24 0,7-38 0,-5 11 0,0-2 0,2-3 0,0 1 0,8-14 0,-3 31 0,-6 18 0,-8 26 0,0 4 0,0 6 0,0-12 0,9-15 0,-1-24 0,17-24 0,2-9 0,-6 13 0,1 2 0,13-3 0,-6 11 0,-13 22 0,-11 18 0,1 3 0,-1 17 0,-1-13 0,0 1 0,0-16 0,-4-7 0,1-2 0</inkml:trace>
  <inkml:trace contextRef="#ctx0" brushRef="#br0" timeOffset="2302">6812 6156 8191,'-4'7'0,"7"2"5063,-2-2-5063,8 2 704,-7-1 1,2-3-1,-6-1 1</inkml:trace>
  <inkml:trace contextRef="#ctx0" brushRef="#br0" timeOffset="2462">6802 5987 8191,'-4'-12'0,"-1"2"1265,4 10 1,-2-2 0,7 4 0</inkml:trace>
  <inkml:trace contextRef="#ctx0" brushRef="#br0" timeOffset="2594">6887 5996 8191,'26'0'0,"10"-9"2531,-9 2 1,1-2-2532,0-3 0,-1-1 704,13-9 1,-17 8-1,-16 9 1</inkml:trace>
  <inkml:trace contextRef="#ctx0" brushRef="#br0" timeOffset="2759">7029 5724 8191,'-5'38'0,"5"-9"0,2 2 2531,1 7 1,0 2-2532,0 9 0,1 2 0,1-4 0,0-1 1028,-3 0 1,2-3-1029,0-13 0,1-3 0,1 10 0,-3-23 0</inkml:trace>
  <inkml:trace contextRef="#ctx0" brushRef="#br0" timeOffset="3467">7995 5990 8191,'-9'4'0,"25"-9"4309,19-10-4309,1 2 0,4-2 0,6-2 0,1 0 0,-12 5 0,1 0 0,-1 0 0,9-2 0,-2 0 0,-2 0 0,-5 1 0,-2 2 0,-13 3 0</inkml:trace>
  <inkml:trace contextRef="#ctx0" brushRef="#br0" timeOffset="3642">8064 6056 8191,'-3'13'0,"27"-4"5063,20-15-5063,-10-1 0,2-3 0,-1-3 0,0-1 0,-7 2 0,-2-1 0,10-10 0,-20 14 0,-11 1 0</inkml:trace>
  <inkml:trace contextRef="#ctx0" brushRef="#br0" timeOffset="3819">8278 5689 8344,'-5'10'0,"11"21"1900,-6-2 1,0 4-1901,4 11 0,1 5 0,-3-10 0,0 2 0,-1 0 0,0 0 0,-2 1 0,3-2 0,5 12 0,0-3 0,-5-12 0,1-6 735,11-3 0,-11-21 0,1-9 0</inkml:trace>
  <inkml:trace contextRef="#ctx0" brushRef="#br0" timeOffset="3969">8501 5655 8191,'7'30'0,"2"4"1865,-6-3 0,0 4-1865,-1 3 0,1 2 0,2 10 0,1 0 0,-3-2 0,0-3 0,1-12 0,1-3 0,0 6 0,-2-28 0</inkml:trace>
  <inkml:trace contextRef="#ctx0" brushRef="#br0" timeOffset="4702">10038 5893 8191,'-12'-2'0,"-2"0"5063,-3 2-5063,4 2 2818,-1 6-2818,1 10 1719,3 7-1719,9 7 6784,7-9-6784,17-8 0,2-13 0,10-16 0,-10-7 0,-4-2 0,-19-1 0,-8 9 0,-9 1 0,-2 3 0,6 1 0,15-13 0,-3 15 0,11-9 0</inkml:trace>
  <inkml:trace contextRef="#ctx0" brushRef="#br0" timeOffset="4884">10552 5210 8191,'-17'-4'0,"-3"10"4380,-4 27-4380,9-3 0,0 4 0,3 8 0,2 3 0,1 8 0,6 0 0,6-9 0,3-2 0,4 1 0,3-5 0,9 4 724,3-2 1,-17-30-1,3 1 1</inkml:trace>
  <inkml:trace contextRef="#ctx0" brushRef="#br0" timeOffset="5034">10360 5720 8191,'1'-17'0,"28"-5"1836,-1 7 0,4 0-1836,11 0 0,-1 2 0,8-5 0,-9 8 0</inkml:trace>
  <inkml:trace contextRef="#ctx0" brushRef="#br0" timeOffset="6118">11737 5872 8191,'-13'-8'0,"-7"1"5063,5-1-5063,-8 2 2818,2 13-2818,3 7 1719,-4 21-1719,14-8 6784,6-1-6784,17-21 0,11-14 0,18-22 0,-19 11 0,1-3 0,-3-1 0,0 1 0,20-5 0,-19 15 0,-4 22 0,-11 11 0,1 5 0,-4-3 0,0-3 0,0-16 0,4-14 0,9-11 0,4-23 0,-4 23 0,1 2 0,0-1 0,0 2 0,15-2 0,-7 21 0,-16 9 0,-3 15 0,-6 1 0,1 0 0,0-5 0,1-11 0,2-13 0,3-5 0,1-15 0,6 2 0,-3 2 0,1 6 0,-10 13 0,-1 4 0,-1 10 0,2-3 0,2 2 0,6-7 0,-2-8 0,0-7 0,-2-14 0,-3 6 0,0-3 0,1 11 0,4 3 0,9 1 0,5-1 0,7-2 0,-7 2 0,-1 1 0,-15 3 0,-1 0 0</inkml:trace>
  <inkml:trace contextRef="#ctx0" brushRef="#br0" timeOffset="6294">12389 5362 24575,'5'39'0,"-5"-12"0,1 3 0,4 11 0,0 3 0,-7 2 0,0 1 0,4-4 0,0-2 0,-2-5 0,-1-4 0,2 1 0,3-12 0</inkml:trace>
  <inkml:trace contextRef="#ctx0" brushRef="#br0" timeOffset="6417">12600 5674 8191,'-9'47'0,"3"6"1265,6-5 1,1-15 0,3-13 0</inkml:trace>
  <inkml:trace contextRef="#ctx0" brushRef="#br0" timeOffset="6813">12617 5355 10023,'2'10'0,"8"15"5090,-1 2-5090,10 18 0,-1 1 0,-8-19 0,0 1 517,-2 8 1,0 3-518,3 2 0,-1 2 0,-3 4 0,-1-1 0,-1-8 0,1-4 1708,3-5-1708,1-45 0,3-8 0,4-2 0,4-3 0,2 4 0,2 4 0,2 8 0,26 16 0,-19 30 0,-22-6 0,-3 3 0,-3 0 0,-3 1 0,-8 24 0,-3-8 5000,-14-11-5000,3-13 0,-20-10 0,12-15 1719,-14-16-1719,14-14 0,8 10 0,11 1 0</inkml:trace>
  <inkml:trace contextRef="#ctx0" brushRef="#br0" timeOffset="7103">13286 5791 8191,'-12'-11'0,"0"19"5063,9 12-5063,0 4 2818,5 1-2818,2-22 1719,1-3-1719,7-17 6784,-9 1-6784,5-14 0,-16 5 0,0-7 0,-9 12 0,8 5 0,1 12 0</inkml:trace>
  <inkml:trace contextRef="#ctx0" brushRef="#br0" timeOffset="7519">13487 5789 8191,'-5'-14'0,"-2"1"5063,0 4-5063,-2 6 2818,1 7-2818,3 14 1719,3 14-1719,7-5 6784,0 0-6784,5-19 0,3-9 0,9-17 0,4-18 0,-9 12 0,-1-3 0,-1-8 0,-3-5 0,0-7 0,-2-4-954,-4 12 1,0-2 0,-1-1 953,-1-7 0,0 0 0,1 2 0,3-9 0,-1 7 0,-9 4 0,3 72 0,-8 17 0,-2 10-1000,5-15 1,0 2 0,0 1 999,1 4 0,0 1 0,2-2 0,2-2 0,0-2 0,2-2-180,1 6 1,1-5 179,9 8 2315,1-33-2315,-6-19 0,0 3 0,-4-7 0</inkml:trace>
  <inkml:trace contextRef="#ctx0" brushRef="#br0" timeOffset="7617">13776 5692 8191,'7'8'0,"0"8"5063,-13 9-5063,3 1 704,-1-6 1,1-12-1,3-4 1</inkml:trace>
  <inkml:trace contextRef="#ctx0" brushRef="#br0" timeOffset="7990">13931 5638 8191,'-5'12'0,"6"-8"5063,1-11-5063,3-3 2818,3-2-2818,-4 3 1719,-9 9-1719,-2 11 6784,-6 12-6784,9 9 0,3-7 0,13-4 0,0-9 0,12-10 0,3-13 0,13-8 0,-19 3 0,0 4 0</inkml:trace>
  <inkml:trace contextRef="#ctx0" brushRef="#br0" timeOffset="8226">14183 5514 24575,'-10'8'0,"1"14"0,3-1 0,4 9 0,7-19 0,2-1 0,6-7 0,-3-1 0,1 6 0,-9 1 0,-5 8 0,-5 7 0,-3-6 0,2 0 0,-5-9 0,8-7 0,-1-2 0</inkml:trace>
  <inkml:trace contextRef="#ctx0" brushRef="#br0" timeOffset="8400">13973 5279 8191,'-1'12'0,"4"-6"0,-8 2 0</inkml:trace>
  <inkml:trace contextRef="#ctx0" brushRef="#br0" timeOffset="9411">15352 5778 8191,'-8'-8'0,"2"2"5063,-17-4-5063,8 8 2818,-18 12-2818,5 14 0,-5 17 0,13-5 1719,22-8-1719,18-26 0,9-18 0,1-8 0,7-9 3392,-11 8 0,-4 6-3392,-10 16 0,-4 32 0,-3 0 0,18 15 0,0-34 0,-2 1 0,-7-18 0</inkml:trace>
  <inkml:trace contextRef="#ctx0" brushRef="#br0" timeOffset="9593">15582 5744 8191,'0'12'0,"2"8"5063,5 5-5063,2 1 2818,4-8-2818,-1-17 1719,2-8-1719,-1-16 0,1-5 0,0 4 0,1 1 0,11-26 0,-7 20 0</inkml:trace>
  <inkml:trace contextRef="#ctx0" brushRef="#br0" timeOffset="9934">16004 5668 8191,'-24'-4'0,"9"2"5063,-6 5-5063,9 11 2818,-4 24-2818,3-2 1719,3 2-1719,10-20 6784,5-12-6784,17-17 0,4-17 0,12-7 0,-9-6 0,-6 17 0,-11 13 0,-7 16 0,-1 8 0,-2 4 0,6-5 0,4-6 0,14-17 0,7-7 0,-11 3 0,-2 2 0</inkml:trace>
  <inkml:trace contextRef="#ctx0" brushRef="#br0" timeOffset="10043">16263 5590 8191,'5'6'0,"-1"5"5063,-4 9-5063,2-1 2818,-1 4-2818,5-13 0,-5-3 0,3-7 0</inkml:trace>
  <inkml:trace contextRef="#ctx0" brushRef="#br0" timeOffset="10359">16369 5294 8191,'-2'34'0,"0"4"2531,4-2 1,1 4-2532,-3 1 0,1 2 0,4 7 0,0 0 710,-4-4 0,0 1-710,4-1 0,0-3 950,-5-13 0,1-3-950,6 3 0,-6-18 0,2-20 0</inkml:trace>
  <inkml:trace contextRef="#ctx0" brushRef="#br0" timeOffset="10678">16610 5665 24575,'-1'-7'0,"-2"2"0,-10 8 0,-11 21 0,3 14 0,0 6 0,14-9 0,22-20 0,1-22 0,17-12 0,0-19 0,1-5 0,-14 18 0,-1 0 0,6-23 0,-9 15 0,-1-2 0,-7-3 0,0-2 0,3-8 0,-1 3 0,-6 15 0,0 2 0,6-12 0</inkml:trace>
  <inkml:trace contextRef="#ctx0" brushRef="#br0" timeOffset="11535">16801 5199 9394,'-2'-1'0,"4"10"5119,-1-7-5119,2 11 2632,-5-1-2632,-2 8 0,-4 19 0,3-10 0,0 3 778,-1 6 0,1 2-778,1 6 0,2-1 0,-1-5 0,0-2 2608,3 1 1,0-3-2609,0 12 0,0-13 0,8-34 0,2-28 0,13-21 0,-12 20 0,-1 1 0,11-13 0,-8 21 0,-7 27 657,-2 20-657,1 12 0,-4 0 0,3-2 0,-7-12 0,1-6 0,-6-8 0,1-5 0,-2-2 0,0-3 0,-1-10 0,1-8 0,3-29 0,3 22 0,3-11 0</inkml:trace>
  <inkml:trace contextRef="#ctx0" brushRef="#br0" timeOffset="11902">17100 5337 8238,'2'5'0,"-3"9"4503,-5 38-4503,1-24 0,0 2 0,1 14 0,2 2 0,3-10 0,2-1 0,0-3 0,3-3 2879,13 7-2879,-3-20 1782,1-14-1782,5-19 6535,1-6-6535,1-19 638,-7 13-638,-12 8 0,-9 21 0,-5 18 0,3 8 0,3-1 0,5-5 0,2-9 0,7-7 0,-1-6 0,2-3 0,-5-4 0,-2 4 0,-3 1 0</inkml:trace>
  <inkml:trace contextRef="#ctx0" brushRef="#br0" timeOffset="12459">15997 5405 8191,'-9'7'0,"0"0"0,4-5 0,1 0 0</inkml:trace>
  <inkml:trace contextRef="#ctx0" brushRef="#br0" timeOffset="17456">3810 8249 24575,'7'3'0,"12"-1"0,19-5 0,-9 0 0,2 0-1625,3-2 0,1-1 1625,7 1 0,1-1-249,0 0 1,-1 1 248,-6-1 0,-3 1 867,14-1-867,-17 2 0,-16 4 0,-6 0 0,-4 0 0</inkml:trace>
  <inkml:trace contextRef="#ctx0" brushRef="#br0" timeOffset="29262">5540 8360 8191,'-17'-6'0,"3"-1"5063,2-1-5063,3 1 2818,0-1-2818,-4 2 1719,-1 1-1719,-9 10 6784,-1 17-6784,5 0 0,0 4 0,2 5 0,2 2 0,2 0 0,2-2 0,-1 12 0,20-21 0,10-25 0,16-17 0,-2-8 0,6-11 0,-20 14 0,0 15 0,-8 22 0,4 13 0,2-2 0,14-7 0,10-20 0,-12-8 0,1-3 0,1-4 0,-1-1 0,6-11 0,-11 7 0</inkml:trace>
  <inkml:trace contextRef="#ctx0" brushRef="#br0" timeOffset="30144">5866 8229 24575,'-10'21'0,"0"9"0,1 10 0,4 14 0,0-13 0,9-6 0,5-17 0,18-14 0,13-10 0,8-9 0,-17 1 0,-1-4 0,-3-2 0,-1-1 0,0 0 0,-1 0 0,9-15 0,-14 13 0,-15 10 0,-3 4 0,0 0 0,-9 19 0,5-3 0,-9 23 0,7-5 0,1 7 0,5-7 0,3-5 0,2-9 0,12-7 0,10-10 0,13-14 0,-15 5 0,1-3 0,2-4 0,-1-3 0,-1 1 0,-1 0-253,-3-1 1,-2-1 252,3-16 0,-12 4 0,-12 16 0,-9 9 0,-1 17 0,-9 20 0,11 10 505,-1 12-505,13-12 0,1-4 0,15-17 0,1-4 0,17-14 0,-6-4 0,6-9 0,1-9 0,-20 16 0,3-8 0</inkml:trace>
  <inkml:trace contextRef="#ctx0" brushRef="#br0" timeOffset="30423">6759 8108 8191,'-4'-20'0,"-1"9"5063,-3 24-5063,0 2 2818,2 9-2818,4-10 1719,14 1-1719,2-12 6784,16 4-6784,-12-10 0,3 7 0,-11 1 0,-10 21 0,-2-3 0,-8 9 0,-2-2 0,0-11 0,-1-1 0,7-17 0,6-16 0,1 4 0,2-3 0</inkml:trace>
  <inkml:trace contextRef="#ctx0" brushRef="#br0" timeOffset="30735">7005 8043 24575,'-7'9'0,"-3"3"0,0 8 0,-1 5 0,1 1 0,8-6 0,1-8 0,11-7 0,9-1 0,6-4 0,0 3 0,5 1 0,-16 7 0,1 15 0,-16 1 0,-4 11 0,-10-9 0,7-9 0,-7-12 0,15-19 0,-3 3 0,7-6 0</inkml:trace>
  <inkml:trace contextRef="#ctx0" brushRef="#br0" timeOffset="30880">7228 8075 8191,'7'17'0,"-2"7"5063,-10 8-5063,0 8 2818,-4 0-2818,4-12 429,6-17 1,0-8 0,3-7 0</inkml:trace>
  <inkml:trace contextRef="#ctx0" brushRef="#br0" timeOffset="31034">7262 7848 8191,'-9'-7'0,"0"-2"1265,4 2 1,1 2 0,4 1 0</inkml:trace>
  <inkml:trace contextRef="#ctx0" brushRef="#br0" timeOffset="31688">7405 7709 8210,'-3'12'0,"1"17"1830,5 2 1,0 6-1831,-5 5 0,0 2 0,3-7 0,1 1 0,-2 0 0,-4 16 0,-2 0 0,5-6 0,1-3 0,-4-8 0,2-6 2963,9-15-2963,9-32 1881,12-28-1881,-11 20 0,1 3 6229,19-5-6229,-13 17 1631,-6 24-1631,-9 7 0,-9 16 0,-1-4 0,-11 4 0,3-18 0,-7-10 0,6-24 0,6-22 0,2 15 0,6-6 0</inkml:trace>
  <inkml:trace contextRef="#ctx0" brushRef="#br0" timeOffset="31843">7750 8103 8191,'9'39'0,"-4"-6"5063,-1 12-5063,-4-5 2818,0-6-2818,2-15 429,3-21 1,-2-3 0,2-3 0</inkml:trace>
  <inkml:trace contextRef="#ctx0" brushRef="#br0" timeOffset="31984">7840 8151 8191,'2'9'0,"2"-2"5063,3-2-5063,19-12 0,24-15 0,-15 8 0,1-1 1409,-1-3 0,-3 0-1409,15-5 0,-30 10 0,-15 9 0</inkml:trace>
  <inkml:trace contextRef="#ctx0" brushRef="#br0" timeOffset="32486">8027 7710 8191,'2'19'0,"5"29"1358,-5-8 1,-3 5-1359,0-8 0,-1 3 0,-1-1 0,1 2 0,-1 1 0,0-2 0,-1 15 0,1-4 1510,2-17 0,3-5-1510,12 7 1979,3-39-1979,0-14 0,4-18 0,-4-5 5851,-4 10-5851,-1 23 2817,-7 14-2817,3 23 0,-2-11 0,2-1 0,0-12 0,4-10 0,11-12 0,5-8 0,7 0 0,-11 4 0,-5 16 0,-14 17 0,-1 9 0,-4 16 0,0 2 0,0 7 0,-3-11 0,-3 2 0,-4 15 0,0-15 0,-3-2 0,-15 6 0,11-17 0,-1-2-808,-24 12 808,16-17 0,1-1 0,-2-3 0,-1-5 0</inkml:trace>
  <inkml:trace contextRef="#ctx0" brushRef="#br0" timeOffset="32659">7681 7793 8191,'19'-2'0,"3"-4"5063,0 3-5063,-3-1 0,-14 2 0,-1 2 0</inkml:trace>
  <inkml:trace contextRef="#ctx0" brushRef="#br0" timeOffset="33494">9499 8016 8191,'-32'7'0,"7"0"5063,1 3-5063,10 1 2818,1 10-2818,3 18 0,12-4 1719,3 1-1719,31-26 0,-1-14 0,14-19 6784,-20 6-6784,-11-4 0,-18 14 0,-5 2 0,-15 3 0,5 5 0,17-26 0,32-11 0,-7 3 0,10 0 0</inkml:trace>
  <inkml:trace contextRef="#ctx0" brushRef="#br0" timeOffset="33686">9933 7583 8191,'-7'-48'0,"-6"7"5063,-1 22-5063,-1 10 2818,5 15-2818,0 18 0,4 23 0,8-14 0,2 4 859,1 5 1,3 0-860,4-2 0,2-2 0,-3 1 0,1-3 6784,11 12-6784,-13-3 0,-4-23 0,-7-7 0,-1-11 0</inkml:trace>
  <inkml:trace contextRef="#ctx0" brushRef="#br0" timeOffset="33831">9790 7910 8191,'-6'-17'0,"6"0"4501,28-6-4501,0 6 0,3 2 0,11-3 0,3 1 0,4 1 0,1 2 1442,-4-1 1,0 3-1443,-3 5 0,-4 2 0,4-6 0,-9 6 0</inkml:trace>
  <inkml:trace contextRef="#ctx0" brushRef="#br0" timeOffset="34631">11026 8270 24575,'15'50'0,"-9"-17"0,-3 0 0,-2 3 0,-2 0 0,-1 6 0,-2-1 0,-1-8 0,0-3 0,-1 13 0,-1-29 0,11-39 0,-2-4 0,0-4 0,3-11 0,1-5 0,-1 8 0,1-2 0,1-1-220,0 0 0,2 0 0,0 1 220,-1 5 0,2 1 0,0 2 81,6-9 1,5 9-82,27 17 0,-7 25 0,1 24 0,-20 3 0,-11-9 0,-9-5 0,-4-9 497,-9-4-497,-2-7 0,-5-4 0,5-20 0,4 14 0,5-11 0</inkml:trace>
  <inkml:trace contextRef="#ctx0" brushRef="#br0" timeOffset="35436">11491 7895 24575,'0'29'0,"0"-1"0,-3 3 0,1-2 0,1 13 0,-1-4 0,10-36 0,3-12 0,6-28 0,10-5 0,-12 18 0,1 1 0,21-11 0,-11 8 0,-7 20 0,-6 5 0,7 2 0,-5-2 0,4 1 0,-7-4 0,2 5 0,-1-5 0,-8 5 0,-13 8 0,-2 9 0,2 11 0,8-2 0,15 0 0,4-15 0,3-1 0,1-12 0,-6-4 0,-5-2 0,-2-2 0,-10-3 0,-1 3 0,-6-2 0,-4 2 0,1 4 0,2 1 0,4 5 0</inkml:trace>
  <inkml:trace contextRef="#ctx0" brushRef="#br0" timeOffset="35593">11932 7845 8200,'14'-10'0,"9"1"2355,0-4 0,3-2-2355,5-1 0,1 0 0,-3 0 0,-1 0 572,-3 2 0,-2 0 0,0 0 0,-16 9 0</inkml:trace>
  <inkml:trace contextRef="#ctx0" brushRef="#br0" timeOffset="35776">12163 7555 8191,'-18'5'0,"9"25"4348,6 16-4348,5-12 0,2 2 0,1 0 0,1-2 0,2-4 0,2-3 0,5 10 725,7-22 0,-12-10 1,-3-8-1</inkml:trace>
  <inkml:trace contextRef="#ctx0" brushRef="#br0" timeOffset="35904">12390 7752 8191,'-3'12'0,"3"9"5063,0-3-5063,3 6 2818,14-11-2818,-7-9 0,5-1 0,-11-7 0</inkml:trace>
  <inkml:trace contextRef="#ctx0" brushRef="#br0" timeOffset="36009">12446 7706 8191,'-3'-9'0,"0"1"0</inkml:trace>
  <inkml:trace contextRef="#ctx0" brushRef="#br0" timeOffset="36559">12578 7738 24575,'9'-2'0,"-2"-1"0,1-6 0,-5 0 0,-3 2 0,-5 6 0,-7 3 0,2 4 0,-3-1 0,0 3 0,5-1 0,-5 7 0,6-4 0,-4 6 0,0-3 0,2 4 0,0 7 0,6-5 0,7 2 0,12-12 0,15-12 0,5-12 0,6-9 0,-5-8 0,-15 14 0,0 1 0,21-12 0,-12 4 0,-9 16 0,-18 5 0</inkml:trace>
  <inkml:trace contextRef="#ctx0" brushRef="#br0" timeOffset="36751">12827 7689 24575,'0'21'0,"3"15"0,10 6 0,-2 11 0,3-20 0,-4-10 0,1-23 0,1-16 0,-5 5 0,0-4 0</inkml:trace>
  <inkml:trace contextRef="#ctx0" brushRef="#br0" timeOffset="36887">13012 7632 24575,'5'19'0,"-1"10"0,-8 17 0,3 3 0,0-3 0,1-22 0,4-9 0</inkml:trace>
  <inkml:trace contextRef="#ctx0" brushRef="#br0" timeOffset="37177">13113 7603 8191,'0'17'0,"2"0"5063,2 7-5063,2-5 2818,5 11-2818,-4-15 1719,4 0-1719,-4-15 6784,11-18-6784,5-6 0,1-2 0,2 10 0,-14 20 0,1 21 0,3 8 0,-9-6 0,2-1 0,16 13 0,-13-10 0,-1-18 0</inkml:trace>
  <inkml:trace contextRef="#ctx0" brushRef="#br0" timeOffset="93110">14192 7929 8191,'7'-13'0,"30"-9"2446,-6 2 1,5-2-2447,-5 5 0,3-1 0,0 0 0,2 0 0,0 0 0,0 0 329,1-2 1,0 0-1,0-1-329,1-1 0,1 0 0,-1-1 0,-3 3 0,0-1 0,-2 1 0,8-6 0,-3 1 393,-10 7 0,-4 2 0,-3 3 0,-17 9 0</inkml:trace>
  <inkml:trace contextRef="#ctx0" brushRef="#br0" timeOffset="93360">14871 7390 8191,'6'-11'0,"20"-5"1876,1 2 0,4-1-1876,7-3 0,2 3 0,-1 4 0,0 3 1304,-4 1 1,-2 7-1305,12 23 0,-17 17 0,-21-10 0,-5 2 0,-6 5 0,-4 2 0,-5 1 0,-3 0 0,-1-4 0,1-2 382,2-5 1,1-3 0,0-2 0,9-10-1</inkml:trace>
  <inkml:trace contextRef="#ctx0" brushRef="#br0" timeOffset="101760">16421 7358 8191,'-1'-4'0,"-2"1"5063,-6 3-5063,2 5 2818,0 2-2818,1 0 1719,-2 5-1719,-2-5 6784,-5 14-6784,4-7 0,-5 7 0,8-7 0,2-2 0,8-3 0,7-1 0,24-4 0,15-6 0,-17 1 0,1 1 0,23 2 0,-19 7 0,-21 14 0,-18 9 0,-11 8 0,-10 7 0,8-22 0,-2-1 0,-16 14 0,8-12 0,8-21 0,19-41 0,0 20 0,4-18 0</inkml:trace>
  <inkml:trace contextRef="#ctx0" brushRef="#br0" timeOffset="101927">16599 7255 24575,'38'-31'0,"-7"10"0,4-1 0,12-5 0,3-1 0,-5 2 0,-3 2 0,-9 8 0,-6 2 0,-4 1 0,-16 8 0</inkml:trace>
  <inkml:trace contextRef="#ctx0" brushRef="#br0" timeOffset="102127">16846 6888 8191,'-7'7'0,"6"10"5063,9 18-5063,-3-6 0,1 3 0,2 9 0,-1 3 675,-3 2 1,-2 1-676,-1-1 0,-1-1 759,0-9 0,-1-2-759,-4 19 0,5-29 0,0-10 0</inkml:trace>
  <inkml:trace contextRef="#ctx0" brushRef="#br0" timeOffset="102435">16971 7405 8191,'1'7'0,"12"-6"5063,16-8-5063,13-17 0,-4-6 0,-5-6 2818,-22 2-2818,-7 8 1719,-11 6-1719,0 11 6784,-6 16-6784,-9 30 0,10-12 0,0 3 0,3 6 0,1 1 0,3-3 0,5-2 0,17 15 0,12-22 0,14-23 0,4-11 0,-11-14 0,-13 14 0,-12 0 0</inkml:trace>
  <inkml:trace contextRef="#ctx0" brushRef="#br0" timeOffset="102735">17305 7418 24575,'19'-1'0,"-3"3"0,-7 5 0,-2 2 0,-2 10 0,-3-4 0,2-19 0,11-28 0,0 1 0,4-3 0,9 1 0,5 3-370,-2 3 1,1 4 369,-4 11 0,-1 4 0,6 4 0,-22 15 0,-4 2 0,0 11 0,-4 8 0,-2-5 739,-2-1-739,-1-31 0,2 5 0,0-14 0</inkml:trace>
  <inkml:trace contextRef="#ctx0" brushRef="#br0" timeOffset="102855">17710 7035 8191,'-6'-5'0,"5"5"0,-3 1 0,6 3 0</inkml:trace>
  <inkml:trace contextRef="#ctx0" brushRef="#br0" timeOffset="103068">17999 7117 8191,'-9'9'0,"2"0"5063,0 4-5063,0 13 0,4 8 0,2 6 2818,14 1-2818,8-16 0,16-7 1719,-4-14-1719,2-16 0,-18 6 0,-6-5 0</inkml:trace>
  <inkml:trace contextRef="#ctx0" brushRef="#br0" timeOffset="103868">18869 6685 24575,'-2'16'0,"4"17"0,2-1 0,2 4 0,-3 9 0,-1 3-2002,1-9 1,-1 2 0,-1 0 2001,-2 0 0,-1 1 0,-1-2 0,1 0 0,0-1 0,0-3 887,-2 2 1,1-5-888,0 6 967,17-60-967,-1-6 0,0-4 0,5-3 0,3 0 0,3-5 0,0 5 0,9 3 0,4 30 0,-17 35 0,-8-10 0,-1 3 0,-2 6 0,-1 2 3262,5 14-3262,-3-7 0,2-27 0,15-23 0,10-20 0,-10 10 0,-3-7 0</inkml:trace>
  <inkml:trace contextRef="#ctx0" brushRef="#br0" timeOffset="103986">19458 7150 8191,'0'13'0,"2"7"5063,-5 12-5063,3-6 2818,0 5-2818,4-20 0,-3-3 0,3-6 0</inkml:trace>
  <inkml:trace contextRef="#ctx0" brushRef="#br0" timeOffset="104102">19464 6962 8191,'11'4'0,"-9"-4"0,12 7 0</inkml:trace>
  <inkml:trace contextRef="#ctx0" brushRef="#br0" timeOffset="104328">19595 7146 8191,'0'55'0,"0"-8"5063,2-19-5063,3-17 2818,6-29-2818,4-18 0,8-13 0,4 10 1719,-4 21-1719,-3 27 6784,-8 20-6784,-4 5 0,2-3 0,13-16 0,4-20 0,-5 0 0,-6-8 0</inkml:trace>
  <inkml:trace contextRef="#ctx0" brushRef="#br0" timeOffset="104681">19906 7104 8191,'-6'-2'0,"-1"4"5063,-3 6-5063,-3 12 2818,-2 12-2818,2 8 1719,6-6-1719,7-8 6784,11-20-6784,6-13 0,6-15 0,4-20-712,-14 18 0,-1-3 712,2-8 0,-2-4 0,-5-6 0,-3-2 0,1 10 0,-2-1 0,0-1 0,-4-2 0,-2-1 0,1 2 0,2-13 0,-1 4 0,-2 14 0,0 6 0,3 8 0,0 46 0,0 3 0,0 6-1213,3 10 1,0 5 1212,-1-12 0,0 2 0,0-1 0,2 1 0,0 0 0,0-2-355,3 8 0,1-4 355,0-6 0,2-7 1189,9-7-1189,4-22 0,-13-4 0,1-6 0</inkml:trace>
  <inkml:trace contextRef="#ctx0" brushRef="#br0" timeOffset="104695">20111 7074 8191,'29'-23'0,"-6"5"0</inkml:trace>
  <inkml:trace contextRef="#ctx0" brushRef="#br0" timeOffset="104826">20209 7005 8191,'3'7'0,"-4"16"5063,-3 10-5063,0 14 0,9 6 2818,0-21-2818,4-4 1719,7-35-1719,15-25 0,-8 9 0,1-2 0,8-12 0,-2 7 0</inkml:trace>
  <inkml:trace contextRef="#ctx0" brushRef="#br0" timeOffset="105618">20537 7010 24575,'-7'-2'0,"-4"6"0,1-4 0,0 8 0,2 11 0,5-4 0,3 3 0,5-12 0,14-12 0,1-14 0,14-4 0,10-4 0,-7 16 0,11 17 0,-22 22 0,-3 18 0,-13 3 0,-6-8 0,0-21 0,4-27 0,18-29 0,-9 13 0,2-2 0,2-2 0,0 3 0,11-8 0,-12 20 0,-16 22 0,-2 11 0,-2 5 0,0-3 0,2-3 0,2-14 0,7-4 0,16-14 0,14-12 0,-15 8 0,-1-2 0,2 1 0,-3 0 0,7-7 0,-24 22 0,-13 16 0,-10 22 0,10-9 0,8 5 0,9-17 0,17-5 0,5-12 0,20-8 0,-4-12 0,-24 9 0,-1-1 0,13-23 0,-17-4 0,-8 8 0,-16 10 0,-1 19 0,0 12 0,-3 13 0,8 5 0,1 1 0,7 4 0,13-12 0,4-2 0,7-12 0,-7-10 0,-9 1 0,-8 0 0</inkml:trace>
  <inkml:trace contextRef="#ctx0" brushRef="#br0" timeOffset="156826">3939 10675 24575,'33'-12'0,"15"-2"0,-14 4 0,2-1 0,12-3 0,2 0-2317,0 1 1,1 1 2316,-14 2 0,1 0 0,0 0 0,16 0 0,-2 2 0,-4 1 0,-3 2 258,-8 4 1,-4 0 0,4 2 0,-22 3 0</inkml:trace>
  <inkml:trace contextRef="#ctx0" brushRef="#br0" timeOffset="158569">5927 10359 8191,'-10'-10'0,"2"5"5063,-8 5-5063,-11 13 0,-15 20 845,16-13 1,0 2-846,-5 7 0,2 2 799,7-5 0,2 0-799,-8 12 6166,18-12-6166,18-19 0,10-6 0,27-4 0,-18-4 0,2 0 716,7 3 0,-2 0-716,14-3 434,-16 15-434,-27 11 0,-16 9 0,-8 7 0,-15 8 0,6-10 0,2 0 0,10-21 0,10-4 0,2-8 0</inkml:trace>
  <inkml:trace contextRef="#ctx0" brushRef="#br0" timeOffset="159015">6151 10508 24575,'6'19'0,"6"16"0,-7-10 0,1 4 0,4 15 0,1 2 0,-4 4 0,-1 1-1846,0-9 1,0 1 0,-1 0 1845,-2-4 0,-1 0 0,0-1 0,1 17 0,-1-3 521,-1-12 0,-2-4-521,1 7 1021,-4-42-1021,-2-36 0,1-9 0,-1-9-1274,2 12 1,-1-3 0,2-2 1273,3 4 0,1-2 0,1 0 0,0 0 0,-1 1 0,0 0 0,1 0 0,2 2 0,5-7 0,1 1 0,0 4 1061,-1 0 0,1 7-1061,9 3 438,-1 50-438,-1 24 0,-7-11 0,-1 3 0,0 5 0,-2 0-280,-5-2 0,-3-2 280,2 21 0,-18-14 0,4-21 0,-21-13 0,-1-24 0,11-7 0,1-1 0,-5-4 0,8-11 0</inkml:trace>
  <inkml:trace contextRef="#ctx0" brushRef="#br0" timeOffset="159311">6550 10527 24575,'9'1'0,"17"-12"0,0-7 0,11-14 0,-12 8 0,-12 1 0,-12 11 0,-6 7 0,-7 6 0,-5 10 0,-7 24 0,6 4 0,11-10 0,4 1 0,10 8 0,21 1 0,15-31 0,-13-10 0,2-4 0,4-7 0,-1-2 0,8-5 0,-8 0 0</inkml:trace>
  <inkml:trace contextRef="#ctx0" brushRef="#br0" timeOffset="159730">7051 10355 24575,'-10'7'0,"1"3"0,4 4 0,-1 3 0,3 0 0,0-4 0,3 0 0,0-4 0,2 0 0,-1 0 0,3 0 0,1 3 0,0-2 0,9 4 0,5-11 0,9-11 0,15-22-1877,-17 7 1,1-3 1876,4-5 0,0-1-288,-3 4 0,-1 2 288,-3 1 0,-3 4 0,2 4 0,-11 11 0,-8 23 0,-8 5 3624,3 10-3624,-2-7 176,3-5 0,0-12 0,0-4 1</inkml:trace>
  <inkml:trace contextRef="#ctx0" brushRef="#br0" timeOffset="159860">7401 9975 8191,'-10'-10'0,"0"5"1265,7 9 1,-1-1 0,6 1 0</inkml:trace>
  <inkml:trace contextRef="#ctx0" brushRef="#br0" timeOffset="160088">7733 9853 8191,'-26'-9'0,"3"4"5063,11 4-5063,-4 22 0,2 22 0,4-12 0,-1 2 1409,2 10 0,1 3-1409,4-3 0,2 0 0,1 4 0,3-2 859,6-6 1,4-2-860,-1-8 0,1-3 0,5 5 0,-3-16 0</inkml:trace>
  <inkml:trace contextRef="#ctx0" brushRef="#br0" timeOffset="160219">7616 10353 8191,'9'-10'0,"12"-6"955,11 0 0,2 1 1,-1-3-1,14-3 1</inkml:trace>
  <inkml:trace contextRef="#ctx0" brushRef="#br0" timeOffset="160352">8088 10139 8191,'-2'19'0,"-5"9"4986,6 12-4986,-3 7 2828,4-14-2828,2-6 0,-1-18 0,1-5 0</inkml:trace>
  <inkml:trace contextRef="#ctx0" brushRef="#br0" timeOffset="160463">8101 10216 8191,'-8'-39'0,"1"0"0,3 3 0,0 3 1265,-7-3 1,11 14 0,-2 18 0</inkml:trace>
  <inkml:trace contextRef="#ctx0" brushRef="#br0" timeOffset="160660">8152 10092 24575,'34'-26'0,"-10"12"0,2 0 0,5-1 0,1-1 0,0 3 0,-1 0 0,12-8 0,-25-2 0,-15 15 0,-6-6 0</inkml:trace>
  <inkml:trace contextRef="#ctx0" brushRef="#br0" timeOffset="160819">8343 9637 24575,'7'45'0,"-4"-10"0,0 5 0,-3 8 0,0 5-618,-2-9 1,0 2 0,0 0 617,0-1 0,-1-1 0,1-2 0,0 15 0,2-6 0,-2-15 0,3-7 0,12-6 149,11-43 1,-11 9-1,5-12 1</inkml:trace>
  <inkml:trace contextRef="#ctx0" brushRef="#br0" timeOffset="161112">8505 10038 8191,'6'9'0,"-3"12"5063,5 19-5063,-7 6 2818,5-16-2818,9-8 1719,7-35-1719,8-7 6784,4-8-6784,3 9 0,3 20 0,-2 22 0,-6 11-608,-22-5 1,-5 2 607,-2 3 0,-3 2 0,-7 8 0,-3 3 0,-2 6 0,-1 0-1076,2-15 1,-1 0-1,-1 1 1076,-2 2 0,0-1 0,-3 1 0,-6 5 0,-3 0 0,0-4 0,-6 2 0,-3-7 0,4-14 0,-2-2 0,4-6 0,-6-9 0,2-16 0</inkml:trace>
  <inkml:trace contextRef="#ctx0" brushRef="#br0" timeOffset="163135">7878 10176 24575,'-14'11'0,"0"4"0,6-2 0,0 5 0,2-1 0,3-4 0,0-4 0,3-5 0</inkml:trace>
  <inkml:trace contextRef="#ctx0" brushRef="#br0" timeOffset="163295">7848 9968 8191,'-7'-6'0,"7"14"1265,0 3 1,5 5 0,-1-12 0</inkml:trace>
  <inkml:trace contextRef="#ctx0" brushRef="#br0" timeOffset="163544">7994 10089 8191,'-19'0'0,"8"0"5063,-10 8-5063,16 2 2818,3 13-2818,8-4 1719,4 5-1719,4-12 6784,-3-4-6784,5-6 0,-10-2 0,2 0 0</inkml:trace>
  <inkml:trace contextRef="#ctx0" brushRef="#br0" timeOffset="167352">9942 10040 24575,'7'0'0,"24"5"0,2-4 0,4-1 0,11 0 0,4 0-2055,-11-2 0,2 0 1,0-1 2054,-1-3 0,0 0 0,-1 0 0,0 2 0,0 0 0,-2-1 576,9-6 1,-5 0-577,-13 7 0,-5-2 281,7-7 0,-24 9 0,-6 0 0</inkml:trace>
  <inkml:trace contextRef="#ctx0" brushRef="#br0" timeOffset="167593">10610 9871 24575,'32'3'0,"0"5"0,2 10 0,-3 9 0,-8 3 0,-13 5 0,-13-10 0,-24 9 0,-5-9 0,4-7 0,1-1 0,-1-2 0,1-1 0</inkml:trace>
  <inkml:trace contextRef="#ctx0" brushRef="#br0" timeOffset="168802">12089 10035 24575,'-3'3'0,"-1"16"0,-5 21 0,0 8 0,-1 5 0,5-13 0,1-12 0,4-16 0,7-24 0,8-23 0,2 8 0,2-2 0,0-7 0,2 0 0,7 1 0,-1 2 0,-10 8 0,0 3 0,17-4 0,-20 29 0,0 26 0,-4 13 0,-6-12 0,-2 1 0,2 24 0,-1-15 0,5-18 0,17-22 0,17-22 0,-12 1 0,-1-1 0,7-5 0,-5-4 0</inkml:trace>
  <inkml:trace contextRef="#ctx0" brushRef="#br0" timeOffset="169031">12586 10003 8191,'-2'6'0,"0"7"5063,-8 23-5063,8-9 2818,6 1-2818,15-16 1719,12-14-1719,5-14 6784,0-7-6784,-17-10 0,-11 11 0,-19-5 0,-11 5 0,-7 4 0,1 2 0,26 9 0,-2 3 0,18 1 0</inkml:trace>
  <inkml:trace contextRef="#ctx0" brushRef="#br0" timeOffset="169287">12798 9921 8191,'5'13'0,"3"7"5063,-12 12-5063,7 8 0,-7 0 2818,6-12-2818,2-13 1719,7-16-1719,8-27 0,-4 5 0,2-2 0,1-4 0,0-1 0,3 2 0,0 3 0,5-1 6784,-4 17-6784,-10 24 0,-3 7 0,7 16 0,-5-11 0,2 0 0,-3-16 0,-5-7 0,-1-2 0</inkml:trace>
  <inkml:trace contextRef="#ctx0" brushRef="#br0" timeOffset="169468">13175 9926 8191,'11'6'0,"5"-7"5063,22-4-5063,-11-4 704,3-2 1,-20 8-1,-3 0 1</inkml:trace>
  <inkml:trace contextRef="#ctx0" brushRef="#br0" timeOffset="170202">13961 9832 8191,'-13'-7'0,"-1"-1"5063,-3 8-5063,0 3 0,-15 19 0,0 10 1409,12-12 0,0 1-1409,-6 13 1719,16-14-1719,20-8 6784,12-9-6784,2 6 0,-9 1 0,-11 5 0,-10 2 0,-3 0 0,-2 0 0,-6 3 0,5-6 0,-2-6 0,12-13 0,1 0 0,3-3 0</inkml:trace>
  <inkml:trace contextRef="#ctx0" brushRef="#br0" timeOffset="170623">14132 9846 8191,'5'10'0,"3"8"4904,-3 14-4904,4 21 0,-3-19 0,-1 2 0,-2 9 0,0 1 497,-2 7 1,-3 1-498,-2 0 0,-3-1 0,-2 1 0,-1-1 0,-1-10 0,0-2 0,3-8 0,0-4 1963,-2 6-1963,3-35 5923,11-40-5923,-3 1 0,1-7 0,3 2 0,2-5 0,-1 0-1364,0-5 1,0 0-1,2-1 1364,0 11 0,1-1 0,1 1 0,0 2 0,2-4 0,0 1 0,1 4 719,6-6 0,0 7-719,8 2 0,-11 31 0,-8 22 0,1 13 0,-9 19 0,-1 8 0,-7-28 0,-2 1 0,1-1 0,-2-1 4692,-22 12-4692,9-12 560,-2-18-560,4-27 0,11 9 0,-1-11 0</inkml:trace>
  <inkml:trace contextRef="#ctx0" brushRef="#br0" timeOffset="170953">14403 9871 8191,'19'-7'0,"3"1"5063,3-4-5063,-1 1 2818,-11 1-2818,0-2 1719,-6 1-1719,-5 0 6784,-2 0-6784,-13 14 0,0 15 0,-4 9 0,8 10 0,9-7 0,5-11 0,7-3 0,15-17 0,13-5 0,-13-5 0,0 0 0,8 1 0,-8-6 0</inkml:trace>
  <inkml:trace contextRef="#ctx0" brushRef="#br0" timeOffset="171256">14955 9729 8191,'-9'4'0,"0"1"5063,-1 8-5063,1 7 2818,-1 12-2818,7-5 1719,4-1-1719,6-17 6784,6-8-6784,7-8 0,2-8 0,5-6 0,-3-3 0,6-2 0,-8 10 0,-1 11 0,-13 12 0,-5 10 0,-3 0 0,0 0 0,2-4 0,-2-4 0,2-5 0</inkml:trace>
  <inkml:trace contextRef="#ctx0" brushRef="#br0" timeOffset="171393">15167 9425 8191,'-7'-11'0,"5"7"0,-2 3 0,6 5 0</inkml:trace>
  <inkml:trace contextRef="#ctx0" brushRef="#br0" timeOffset="171613">15533 9374 8191,'-18'-6'0,"5"3"5063,-3 0-5063,2 6 2818,-4 18-2818,0 14 0,9-6 0,2 4 859,1 1 1,2 1-860,0 4 0,3-1 0,4-6 0,2-1 0,4 22 6784,3-25-6784,-2-9 0,-8-14 0,0-1 0</inkml:trace>
  <inkml:trace contextRef="#ctx0" brushRef="#br0" timeOffset="171751">15397 9734 8191,'15'-3'0,"14"-8"2251,0 6 1,3-2-2252,-3-2 0,-1-1 0,11-2 0,-18 3 0</inkml:trace>
  <inkml:trace contextRef="#ctx0" brushRef="#br0" timeOffset="171885">15721 9631 24575,'2'13'0,"-2"0"0,-1 11 0,3 8 0,1-5 0,6-3 0,-6-16 0,1-6 0</inkml:trace>
  <inkml:trace contextRef="#ctx0" brushRef="#br0" timeOffset="171993">15781 9557 8191,'-3'-3'0,"1"1"0</inkml:trace>
  <inkml:trace contextRef="#ctx0" brushRef="#br0" timeOffset="172251">15828 9605 24575,'-2'15'0,"1"-3"0,-2 4 0,3-6 0,-2 3 0,2-5 0,0 5 0,6 1 0,3 3 0,5-5 0,0-4 0,3-6 0,1-4 0,-5-1 0,0-2 0,-8 3 0,-2 0 0</inkml:trace>
  <inkml:trace contextRef="#ctx0" brushRef="#br0" timeOffset="173095">16907 9290 8191,'7'-22'0,"-1"3"5063,1 41-5063,-4 15 0,-3 5 0,-1 5 1161,-2 7 0,-1 0-1161,0-15 0,0 0 0,0 0 259,2-1 0,0 1 0,-1-4-259,-2 3 0,1-4 6071,11 10-6071,2-41 0,19-28 0,-6 5 0,1-1 0,16-14 0,8 8 0,-22 25 591,-5 18-591,-12 13 1560,-8 5-1560,-8 4 0,-2-13 0,-15 4 0,1-15 0,-3-3 0,-4-15 0,13-15 0,2 8 0,9-3 0</inkml:trace>
  <inkml:trace contextRef="#ctx0" brushRef="#br0" timeOffset="173253">17223 9662 8191,'2'13'0,"0"0"5063,-2 11-5063,0 1 2818,0 0-2818,2-5 0,-1-11 0,1-5 0</inkml:trace>
  <inkml:trace contextRef="#ctx0" brushRef="#br0" timeOffset="173361">17260 9545 24575,'15'3'0,"-7"-2"0,-1 1 0</inkml:trace>
  <inkml:trace contextRef="#ctx0" brushRef="#br0" timeOffset="173993">17347 9618 8191,'14'45'0,"2"-3"2531,-12-13 1,-1 2-2532,8 18 2818,-6-24-2818,3-26 0,8-46 0,-10 19 0,-1 0 1719,8-21-1719,-4 20 6784,-5 25-6784,3 20 0,-2 5 0,3 11 0,7-4 0,5-4 0,22-16 0,13-7 0,-24-7 0,1-3 0,-4 4 0,-2 0 0,13-8 0,-19 9 0,-9-6 0,-9 0 0,-3-7 0,-10 1 0,-1 7 0,-2 7 0,2 17 0,3 14 0,4 4 0,6-1 0,8-16 0,5-13 0,13-21 0,4-21 0,-14 15 0,1-3-913,-1-6 0,-2-4 913,0-6 0,-3-3 0,-5 9 0,-2-2 0,1 0 0,0-4 0,0-1 0,-1 0-669,0-3 1,-1 0 0,0 4 668,0 0 0,-1 5 0,-2-4 0,-7 79 0,4-1 0,-1 6 0,0-6 0,-1 3 0,1 0-566,3 0 1,2 0 0,0 0 565,-1 13 0,3-5 731,0-15 1,3-6-732,17 2 494,-2-31 0,-4 1 1,-4-5-1</inkml:trace>
  <inkml:trace contextRef="#ctx0" brushRef="#br0" timeOffset="174526">18229 9459 8191,'-3'24'0,"-2"8"4811,-5 14-4811,5 2 2849,3-7-2849,10-19 1750,7-25-1750,12-16 0,6-19 0,5-1 0,-2 9 6690,-12 12-6690,-9 22 284,-11 6-284,-7 13 0,2-7 0,-1 3 0,17-21 0,18-10 0,-7 4 0,3 1 0,11-3 0,3 5 0,5 12 0,0 8 0,-12 0 0,-3 4 0,-1 6 0,-7 4 0,-17 1 0,-6 0 0,-1 1 0,-3 0-489,-4 0 0,-3 1 489,-4 8 0,-3 1 0,-5-2 0,-3 1 0,-1 6 0,-3 1-823,7-15 1,-1 1 0,0-2 822,-10 12 0,-1-3-468,3-6 0,0-5 468,4-11 0,2-6 0,-1-8 0,21-44 0,17 9 0,9-2 0,6-12 0,5 0 76,-4 13 0,2 0 1,1 4-77,2 3 0,1 2 0,0 3 618,13-6 1,-2 6-619,-13 9 0,-3 4 0,10-1 1021,-32 12-1021,-11 2 0,1-1 0,-6-3 0</inkml:trace>
  <inkml:trace contextRef="#ctx0" brushRef="#br0" timeOffset="174712">18562 9297 8616,'-7'-3'0,"0"3"0,2 0 0,1 2 0</inkml:trace>
  <inkml:trace contextRef="#ctx0" brushRef="#br0" timeOffset="198880">22592 6314 8191,'-22'-7'0,"21"0"4535,28-1-4535,4 3 0,6 0 0,11 4 0,4 2 699,-11 1 0,3 2 0,0 3-699,4 3 0,1 3 0,0 2-574,-10-1 0,1 1 0,0 2 1,0 1 573,-1 1 0,0 2 0,0 1 0,-1 0 0,0 1 0,-1 0 0,0 1 0,-1 3 336,5 5 0,0 4 0,-1 0 0,-3-2-336,-3-1 0,-3 0 0,-1 1-248,3 7 1,-2 1 0,-10-1 247,-12-2 0,-11 0 0,-9 6 0,-9 0 0,1-11 0,-4 0 0,-3 0 0,-6 7 0,-3 0 0,-5 4 0,10-12 0,-3 4 0,-2 0 0,-1 2 0,1-2 0,2-1-139,0-1 0,2-2 1,0 0-1,0 1 0,0 1 139,0 0 0,-2 1 0,0 2 0,1-1 0,3-2 0,4-3 0,-4 7 0,5-3 0,8-2 0,7 5 0,12-4 4132,32 1-4132,7-25 0,8-8 0,-13-2 0,2-2 0,1-1-264,7-3 1,2-2 0,0 1 263,-1 1 0,1 0 0,-2 1 0,-4-1 0,-2 1 0,-2 0 584,6 2 0,-5 2-584,4 9 1825,-42 13-1825,-25 19 0,0-10 0,-4 4 0,0 7 0,0 5 0,4-3 0,0 3 0,4-2 0,4 4 0,6-2 2765,8 11 1,15-8-2766,17-24 0,9-9 0,-6-4 0,4-2 0,0-1-748,5 2 1,1-1 0,-2 2 747,-4 0 0,-3 2 0,-2 4 0,12 15 0,-11 9 0,-20 5 0,-12 6 0,-3-12 0,-5 2 0,-3 0 0,-6 6 0,-5 0 0,-1 2 0,3-11 0,-1 1 0,-1 0 0,-1 1-1368,-4 2 1,-1 2 0,-1-1 0,-1 0 1367,5-8 0,0-1 0,-2 1 0,1-1 0,-2 0 0,-2 2 0,-1 0 0,0 0 0,-1 0 0,1-2 0,-6 7 0,0-2 0,-1-1 0,1 0 0,-1-3 0,0-1 0,0-1 0,0-3-5,-2 1 0,1-3 0,0-7 5,-3-7 0,3-6 0,0-2 0,25-30 0</inkml:trace>
  <inkml:trace contextRef="#ctx0" brushRef="#br0" timeOffset="199727">24726 8148 8191,'-27'11'0,"0"-1"0,21-9 4718,46-22-4718,-2 4 0,9-4 0,3-1 0,-3 2 0,2-2 0,2 0 0,1 0-398,-5 1 1,2-1 0,0 0-1,1 0 1,1-1 397,-7 3 0,1 0 0,0-1 0,0 0 0,-1 1 0,-1 0 0,2-2 0,0 1 0,-1 1 0,-1 0 0,-2 0 539,0 1 1,0-1-1,-4 2 1,-4 4-540,5-1 0,-15 11 0,-34 24 0,-17 13 0,-9 7 360,6-9 1,-2 2 0,-1 3-361,4-2 0,-1 3 0,0 2 0,-1 0 0,-2 2 0,-1 2 0,-1 1 0,2 1 0,5-7 0,1 2 0,-1 1 0,1-1 0,1 1 0,1-2 0,0 0 0,0 0 0,1 0 0,1 0 0,-5 6 0,0 1 0,2-2 0,1-1-460,-2 4 1,2-2-1,3-4 460,-3 0 0,5-7 4304,2-5-4304,28-61 0,3-3 0,3-6-1070,-3-1 1,1-4-1,0-3 1070,-1 5 0,-1-3 0,1-2 0,-1 0 0,-2 5 0,1-1 0,0-1 0,-2 0 0,0-1-152,-1-1 1,-1 0-1,0-1 1,-1 0-1,-1 1 152,1 1 0,0 1 0,-1 0 0,0 0 0,-2 3 0,-2-2 0,-1 1 0,-1 2 0,1 4 750,0-18 1,-1 10-751,-6 9 0,23 68 0,-2 8 0,2 8 0,2 0 0,2 5 0,1 2 10,-2-6 1,0 2 0,0 1 0,1 1-11,-3-9 0,0 2 0,0-1 0,1 1 0,0-2 0,0 0 0,1-1 0,1-1 0,-1 0 0,1-2 0,2 6 0,0-1 0,0-2 0,1-2 0,4 7 0,2-2 0,0-5 2360,7 5 0,-1-6-2360,-10-14 0,-3-4 196,4-6-196,-21-25 0,-26-33 0,1 9 0,-5-5 0,2 6 0,-3-2 0,-3-1 832,4 5 0,-2 1 1,-2-1-1,0 2-832,-4-1 0,-1 2 0,-1 1 0,-1 0-1235,-4 0 0,-1 0 0,-1 2 0,-1 1 1235,1 4 0,-2 2 0,1 1 0,-1 0 0,1 2 0,-1 0 0,1 1 0,2 1-491,-7-1 1,3 1 0,3 2 490,-3-1 0,7 2 0,-4-1 0,36 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37:30.0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6208 10264 8191,'9'-5'0,"4"0"5063,-4 0-5063,4 0 2818,-4 3-2818,0 0 1719,0 4-1719,3 1 1696,8-1 0,-8 1 0,2-3 0</inkml:trace>
  <inkml:trace contextRef="#ctx0" brushRef="#br0" timeOffset="1072">8997 10197 24575,'9'-3'0,"4"1"0,-4 2 0,4 2 0,0-1 0,-4 1 0,0-2 0,-5 0 0</inkml:trace>
  <inkml:trace contextRef="#ctx0" brushRef="#br0" timeOffset="1883">11707 10185 24575,'12'-5'0,"2"0"0,9-2 0,-12 4 0,4-1 0</inkml:trace>
  <inkml:trace contextRef="#ctx0" brushRef="#br0" timeOffset="2840">14496 10129 24575,'-14'9'0,"3"0"0,5 0 0,6 4 0,13-4 0,13-1 0,14-8 0,7-1 0,-13 2 0,-8 2 0,-15 6 0,-9-2 0,0-2 0,-4-1 0</inkml:trace>
  <inkml:trace contextRef="#ctx0" brushRef="#br0" timeOffset="2997">14626 10157 24575,'8'-10'0,"10"-10"0,28 0 0,-15 5 0,4-1 0,6-1 0,2 0 0,0 0 0,-1 1 0,-9 2 0,-3 2 0,7-5 0,-22 10 0</inkml:trace>
  <inkml:trace contextRef="#ctx0" brushRef="#br0" timeOffset="6507">14705 11389 8191,'-12'-8'0,"-2"2"5063,0 1-5063,2 4 2818,3 6-2818,-7 8 1719,5-2-1719,-11 11 6784,10-8-6784,-5 6 0,9-6 0,2 2 0,4-2 0,7 3 0,11-4 0,13-5 0,18-9 0,-20-5 0,1-3 0,0 0 0,-2-2 0,-2-7 0,-3-2 0,10-12 0,-17-6 0,-10 6 0,-10 7 0,-16-4 0,-8 14 0,-12 2 0,-5 17 0,10 9 0,14-2 0,12-1 0</inkml:trace>
  <inkml:trace contextRef="#ctx0" brushRef="#br0" timeOffset="34830">6221 10183 24575,'-9'14'0,"19"7"0,6-9 0,18 0 0,-9-7 0,1-8 0,-3 0 0,-9-2 0,-2 2 0,-3-3 0,-2 1 0,5-5 0,12-25 0,-6 8 0,3-6-565,2-5 0,2-4 1,0-2 564,-5 7 0,0-2 0,0-1 0,0-1-1081,1-2 1,2-2 0,-2 0 0,-1 0 1080,-3 5 0,-2-1 0,-1 1 0,-1 1 0,1-3 0,-2 1 0,-2 3-232,-3-6 0,-2 5 232,0-8 0,-5 20 0,-2 27 315,-1 2 1,1 7 0,0-5 0</inkml:trace>
  <inkml:trace contextRef="#ctx0" brushRef="#br0" timeOffset="57014">19350 9644 24575,'-5'8'0,"3"8"0,14 17 0,5-3 0,8-2 0,17-21 0,-16-11 0,2-5-495,5-3 1,-1-3 494,2-3 0,-4-2 0,7-8 0,-14 9 0,-21 15 0</inkml:trace>
  <inkml:trace contextRef="#ctx0" brushRef="#br0" timeOffset="57174">19481 9651 8850,'10'-12'0,"25"-26"925,-2 3 0,5-5-925,-5 6 0,1-3 0,3 1 0,-4 8 0,3 0 0,0 0 0,-1 1 0,7-8 0,-1 0 0,-1 3 0,-5 8 0,0 2 0,-3 2 0,-3 0 0,-5 4 0,-3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42:07.3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19457 5550 24575,'-4'10'0,"3"-9"0,6-5 0,0-3 0</inkml:trace>
  <inkml:trace contextRef="#ctx0" brushRef="#br0" timeOffset="800">9184 10575 24575,'-5'2'0,"1"0"0,4 3 0,0-1 0</inkml:trace>
  <inkml:trace contextRef="#ctx0" brushRef="#br0" timeOffset="1775">24423 5707 8191,'5'0'0,"-1"0"0</inkml:trace>
  <inkml:trace contextRef="#ctx0" brushRef="#br0" timeOffset="12267">25869 6554 24575,'-7'30'0,"1"0"0,1 2 0,4-1 0,6 18 0,13 0 0,16-20 0,13-16-1697,-13-20 0,1-8 1697,0-9 0,-1-6 0,-7 4 0,1-3 0,-1-2 0,-1-3 0,-2-4 0,1 0-1927,2-5 1,0-1-1,0-1 1927,-7 10 0,1-1 0,-1-1 0,0-1 0,3-5 0,-1-2 0,1 0 0,1-4-19,-4 7 0,1-3 0,1-2 0,0 1 0,-1 1 0,1 3 19,4-7 0,0 3 0,1 1 0,-2-2 0,-3 5 0,-1-3 0,0 1 0,0 4 0,-2 7 0,8-2 0,-4 9 0,-2 2 0,-14 19 0</inkml:trace>
  <inkml:trace contextRef="#ctx0" brushRef="#br0" timeOffset="18974">20203 7865 8191,'-7'6'0,"-2"-3"5063,2 1-5063,-6-1 2818,3-1-2818,-2 3 1719,3-2-1719,0 1 6784,0 0-6784,2 3 0,-2 2 0,4 0 0,-5 4 0,3 4 0,0-3 0,1 3 0,5-8 0,-1 0 0,0 0 0,2 0 0,-4 0 0,3 0 0,-1 0 0,2 0 0,0 0 0,2 0 0,-1 0 0,3 0 0,-2-1 0,3 1 0,2 4 0,0-3 0,3 2 0,-1-5 0,4 0 0,-3-4 0,2 1 0,-3-1 0,0 3 0,0-1 0,4 2 0,-3-4 0,2-1 0,-3-2 0,4 3 0,-3-2 0,6 1 0,-3-7 0,1 0 0,-2-3 0,-3-1 0,0 4 0,0-3 0,-2 0 0,3-4 0,-2-2 0,0 1 0,-2-3 0,-4 6 0,-2-7 0,0 4 0,0-4 0,2-1 0,-3 5 0,3 0 0,-8 4 0,-3-1 0,-4 0 0,-4-2 0,3 2 0,1 2 0,1 1 0,2 2 0,-3 0 0,1 2 0,2 1 0,-3 0 0,4 2 0,-4 0 0,3 1 0,-6 2 0,6 1 0,2-3 0,4 3 0</inkml:trace>
  <inkml:trace contextRef="#ctx0" brushRef="#br0" timeOffset="33375">25847 11002 24575,'6'31'0,"1"1"0,-3-1 0,-1 0 0,2 24 0,-1-2 0,2-20 0,-1-10 0,0-15 0</inkml:trace>
  <inkml:trace contextRef="#ctx0" brushRef="#br0" timeOffset="33516">26032 11028 8191,'5'12'0,"6"8"4886,-5 19-4886,3 9 0,-5-14 0,-4-7 0</inkml:trace>
  <inkml:trace contextRef="#ctx0" brushRef="#br0" timeOffset="33857">25687 11774 8191,'-17'-4'0,"22"-26"1545,8 5 0,5-3-1545,3-1 0,4-1 0,0-1 0,-1 0 0,0 0 0,2 1 0,4 2 0,2 1 0,0 3 0,8-5 0,1 6 1116,1 8 1,-1 7-1117,-9 7 0,-1 5 797,-1 6 0,-3 6-797,-2 8 0,-4 5 0,-1 6 0,-2 3 0,3 4 0,-2 2 1938,-6 5 0,-2 0-1938,-2-6 0,-1 0 0,-3-3 0,-1-4 480,-3 11 0,3-24 0,-4-16 1</inkml:trace>
  <inkml:trace contextRef="#ctx0" brushRef="#br0" timeOffset="55216">28330 15941 24575,'18'-11'0,"20"-3"0,-6 4 0,5-1 0,11-1 0,2 1-597,3 1 1,2 2 596,-15 3 0,1 1 0,-1 1-817,16-1 1,-4 2 816,-11 5 0,-4 2 0,15 1 668,-32 5-668,-7-4 0,-6-8 0,-3 2 0,-2-5 0</inkml:trace>
  <inkml:trace contextRef="#ctx0" brushRef="#br0" timeOffset="55458">28993 15698 8191,'-13'-2'0,"3"2"5063,13-3-5063,17 0 2818,24-1-2818,-14 1 0,1 1 0,1 3 0,-1 2 0,21 10 1719,-22 20-1719,-20 3 0,-22 7 0,-14 0 3392,4-25 0,-1-2-3392,-21 9 0,13-10 0,17-12 0</inkml:trace>
  <inkml:trace contextRef="#ctx0" brushRef="#br0" timeOffset="56717">29524 15783 8191,'0'-9'0,"7"22"5063,-5 15-5063,1 24 0,-3-21 0,-1 0 0,-4 24 2818,9-25-2818,4-24 0,3-26 0,0-13 0,4 1 0,1-2 0,3-7 0,1 1 0,-4 14 0,0 4 1719,9-2-1719,-13 36 6784,-4 6-6784,-8 20 0,7 2 0,-10-7 0,11-6 0,0-18 0,6-10 0,16-13 0,12-19-209,-17 18 1,-1-1 208,14-15 0,-25 38 0,-15 15 0,-3 25 0,4-14 0,20-7 0,1-24 0,15-13 0,-5-20 417,-10 6-417,-8-5 0,-17 12 0,-13-4 0,-5 5 0,-5 2 0,8 10 0,12 6 0,3 1 0</inkml:trace>
  <inkml:trace contextRef="#ctx0" brushRef="#br0" timeOffset="56824">29934 15785 8191,'30'-9'0,"-1"1"5063,-19 2-5063,13-5 0,5-1 0,19-11 1409,-16 8 0,1-2-1409,-6 4 0,-2 1 0,15-10 0,-25 14 0</inkml:trace>
  <inkml:trace contextRef="#ctx0" brushRef="#br0" timeOffset="56993">30198 15492 24575,'11'45'0,"-6"-19"0,-1 2 0,4 10 0,-1 1 0,-3 3 0,-2 0 0,-1 4 0,-2 0-257,1-9 1,-1-3-1,-4 12 1,5-26-1</inkml:trace>
  <inkml:trace contextRef="#ctx0" brushRef="#br0" timeOffset="57918">30944 15828 8191,'-12'1'0,"3"3"5063,-9 5-5063,9 11 0,3 9 0,0 24 1409,9-25 0,3 0-1409,9 25 0,30-22 0,5-32 859,-11-14 1,0-6-860,-7-1 0,-2-2 0,-2-2 0,-4-1 6784,5-15-6784,-28 22 0,-1 10 0,-13 29 0,14 18 0,0 11 0,20-8 0,18-22 0,11-32 0,-17-5 0,-1-2 0,4-6 0,-5-3 0</inkml:trace>
  <inkml:trace contextRef="#ctx0" brushRef="#br0" timeOffset="58083">31497 15587 8620,'-6'0'0,"1"2"5101,-4 22-5101,6 12 0,-2-3 0,1 3 1377,2 2 1,2 2-1378,1-4 0,1-1 0,6 18 415,9-30 0,-10-16 0,0-7 0</inkml:trace>
  <inkml:trace contextRef="#ctx0" brushRef="#br0" timeOffset="58250">31620 15483 24575,'-3'19'0,"-4"29"0,4-14 0,0 3 0,-1 13 0,1 0 0,0-6 0,1-2 0,5-2 0,2-5 0,1 1 0,4-14 0,-6-18 0</inkml:trace>
  <inkml:trace contextRef="#ctx0" brushRef="#br0" timeOffset="58533">31777 15764 8191,'-5'-1'0,"-5"13"5063,3 9-5063,2 4 2818,7-1-2818,9-12 1719,4-1-1719,2-8 6784,-5 7-6784,-8 6 0,-16 23 0,-7 2-522,2-13 1,-1-1 521,1-2 0,-1 0-52,-9 2 1,2-2-1,-1 4 1,-3-5-1</inkml:trace>
  <inkml:trace contextRef="#ctx0" brushRef="#br0" timeOffset="59116">29167 16776 8191,'9'9'0,"17"-8"4242,6-17-4242,-4 1 0,-1-3 2912,10-20-2912,-6 2 1818,-24 6-1818,-14 14 6472,-16-4-6472,-4 14 940,-14 19-940,9 18 0,17-1 0,5 4 0,5-2 0,4 1 0,5-2 0,6-3 0,8-5 0,4-6 0,6-9 0,2-6-132,9-5 0,-2-2 0,7-3 0,-3-8 0</inkml:trace>
  <inkml:trace contextRef="#ctx0" brushRef="#br0" timeOffset="59254">29568 16604 24575,'7'12'0,"10"3"0,23 9 0,8 1 0,-19-11 0,-1-1 0,12 4 0,-17-12 0,-16-2 0</inkml:trace>
  <inkml:trace contextRef="#ctx0" brushRef="#br0" timeOffset="59407">29825 16578 8191,'-25'17'0,"-1"3"2044,4 0 0,0 4-2044,1 5 0,0 3 0,-5 4 0,2 2 506,6-1 1,1-4-1,-10 8 1,18-20 0</inkml:trace>
  <inkml:trace contextRef="#ctx0" brushRef="#br0" timeOffset="59800">30027 16596 8191,'-4'53'0,"-2"-23"0,1 1 1878,3 7 0,2 1-1878,0 2 0,2 2 0,1 6 0,1 0 1478,4-8 1,-1-2-1479,-4-3 0,-1-4 1872,-2-9-1872,1-45 0,0-18 0,-3-4 0,-1-6 888,2 0 0,1-5 0,1 2-888,2 7 0,0 2 0,2 3 0,1-10 0,3 6 613,-1 15 1,1 7-614,9 7 0,-1 32 0,-6 10 0,7 23 0,-12 0 0,-10 4 0,-3-20 3908,-11-5-3908,4-19 0,-6-15 0,9 4 0,1-9 0</inkml:trace>
  <inkml:trace contextRef="#ctx0" brushRef="#br0" timeOffset="60596">30382 16476 8191,'-2'29'0,"1"-5"5063,-11-8-5063,7-3 2818,7-4-2818,3-8 1719,10-15-1719,9-11 0,-4 8 0,4 0 0,0 2 0,2 1 0,22-6 6784,-14 18-6784,-22 8 0,-5 11 0,-4-6 0,10 0 0,-3-8 0,-3 3 0,-2-9 0,-2 2 0,0-8 0,-7-1 0,-6 2 0,-3 6 0,4 8 0,5 14 0,4-1 0,2 1 0,3-9 0,12-7 0,21-26 0,-16 17 0,9-19 0</inkml:trace>
  <inkml:trace contextRef="#ctx0" brushRef="#br0" timeOffset="60870">30915 16314 8191,'-17'23'0,"4"-4"5063,-8 4-5063,10-1 2818,-4 6-2818,13-5 1719,8-8-1719,6-6 6784,5-7-6784,-4-2 0,0-3 0,-8 11 0,-3-2 0,-8 10 0,-2-3 0,-6 2 0,3-4 0,4-14 0,4 4 0,6-9 0</inkml:trace>
  <inkml:trace contextRef="#ctx0" brushRef="#br0" timeOffset="61112">31031 16354 8191,'-8'10'0,"5"1"5063,-2 13-5063,7-9 2818,0 4-2818,5-12 1719,0-2-1719,2-1 6784,0-2-6784,-4 8 0,-5 8 0,-15 22 0,-5-3 0,4-13 0,-1-3 0,-4 3 0,3-11 0,14-9 0</inkml:trace>
  <inkml:trace contextRef="#ctx0" brushRef="#br0" timeOffset="61633">31686 16143 8191,'-5'13'0,"3"0"5063,-1 24-5063,-2 11 0,2-11 0,0 2 0,-2 0 0,-1 0 0,0 3 0,1-1 1022,1-5 1,2-2-1023,3 1 0,2-2 1823,3 5-1823,18-17 6453,0-31-6453,-1-5 0,2-5 0,-1-2 0,0-3-311,3-2 1,-1 0 310,-8 2 0,-4 1 968,3-10-968,-18 14 0,-7 13 0,-11 10 0,-1 22 0,-6 14 0,7 10 0,14-9 653,6-14-653,19-21 0,15-15 0,-6-9 0,-1-1 0,9-1 0,0-11 0</inkml:trace>
  <inkml:trace contextRef="#ctx0" brushRef="#br0" timeOffset="61916">32197 16299 8191,'-20'17'0,"4"-2"5063,-1 5-5063,7 4 2818,6-9-2818,8 11 1719,7-19-1719,5 2 6784,1-9-6784,7 1 0,-6 2 0,0 5 0,-10 0 0,-8 4 0,-6 2 0,-3 3 0,-5-3 0,5 3 0,0-10 0,7 0 0</inkml:trace>
  <inkml:trace contextRef="#ctx0" brushRef="#br0" timeOffset="62199">32370 16300 24575,'-11'17'0,"-5"13"0,8-3 0,-2 12 0,9-18 0,14 11 0,6-17 0,11 4 0,-5-12 0,-5-5 0,-11 6 0,-10 3 0,-13 15 0,-5-3 0,-12 8 0,2-10 0,1-4 0,12-10 0,8-4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45:09.4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5236 9368 24575,'4'23'0,"7"-1"0,8 11 0,2-13 0,1 3 0,-5-17 0,0-3 0,-3-8 0,2-3 0,-8-5 0,8-8 0,-12-5 0,3 9 0,-7 2 0</inkml:trace>
  <inkml:trace contextRef="#ctx0" brushRef="#br0" timeOffset="184">5328 9395 8191,'5'-13'0,"11"-27"2214,3 7 0,3-5-2214,-1 2 0,2-4 0,2 0 0,-2 5 0,1-1 0,1 0 0,0 0-3,2 0 0,0-1 0,1 2 0,0 0 3,9-6 0,0 2 0,-3 3 0,-1 1 0,-4 5 0,14-2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03:22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20625 14907 8191,'-24'-7'0,"-2"-1"5063,4 5-5063,-5 9 0,13 12 1409,-1 8 0,1 4-1409,7-2 0,3 2 0,-1 12 0,4 0 443,4-3 0,6-1-443,4-5 0,4-1 3064,-1-4 0,3-4-3064,18 2 0,2-18 0,-14-14 0,-9 2 0,-8-2 0</inkml:trace>
  <inkml:trace contextRef="#ctx0" brushRef="#br0" timeOffset="290">20493 15182 8191,'-7'9'0,"13"7"5063,9-10-5063,26 10 0,-12-15 0,4-1 0,16 4 0,6 2-213,-13-4 0,1 0 0,3 1 213,-2 0 0,2 0 0,2 0 0,0 1 0,4 0 0,1 1 0,0-1 0,2 2 0,-8-1 0,2 0 0,0 0 0,0 1 0,-1 0-222,1 0 1,0 0 0,0 0 0,-1 2-1,0 0 222,-3 0 0,-2 2 0,1 0 0,-1 1 0,1 1 0,4 1 0,1 2 0,0 1 0,-3-1 0,-2 0 760,9 4 1,-5-1-1,1 1-760,-9-2 0,1 2 0,-2-2 0,-6-3 0,-3-2 0,-5-3 0,4 6 0,-21-13 0</inkml:trace>
  <inkml:trace contextRef="#ctx0" brushRef="#br0" timeOffset="658">22206 15334 8191,'2'-2'0,"17"12"5063,26 14-5063,-11-6 0,2 1 0,7 4 0,0 0 775,-2-1 0,-2 1-775,-5-3 0,-4 1 892,-7 1 0,-4 1-892,0 13 6188,-18 2-6188,-15 0 0,-9-2 0,-13 2-767,-9-14 767,18-14 0,-1-2 392,-27-2 0,22-2 0,13-4 0</inkml:trace>
  <inkml:trace contextRef="#ctx0" brushRef="#br0" timeOffset="4137">27510 13014 8191,'-10'-5'0,"-9"-5"5063,3 4-5063,-8-5 2818,11 8-2818,-11 1 1719,-1 5-1719,-7 5 0,-15 17 0,22-9 0,-1 4 0,-10 12 0,-2 5 1962,2 0 1,1 4-1963,10-7 0,1 3 0,0 0 0,1-1 0,1-1 0,1 0 0,3-1 0,2 0 0,1-1-441,-4 7 1,3-2 440,1 8 0,13-19 0,2-19 0,2-4 0</inkml:trace>
  <inkml:trace contextRef="#ctx0" brushRef="#br0" timeOffset="4418">26861 13391 8191,'-10'11'0,"0"1"5063,1 5-5063,0 18 0,3-6 0,2 4 0,-2 11 0,1 3 0,-1 3 0,0 1 831,-1 0 0,2-2-831,2-12 0,3-4 1871,10 8-1871,38-47 0,-24 5 0,17-20 0</inkml:trace>
  <inkml:trace contextRef="#ctx0" brushRef="#br0" timeOffset="13291">7432 12578 8191,'-9'-6'0,"2"-5"5063,-11-11-5063,0-11 0,-2 12 0,-4 1 0,-3-4 0,-2 2 0,-8 1 0,-4 2 0,-5 1 0,-1 2 370,-2 2 0,-2 4-370,14 7 0,-1 1 0,0 1 0,0 0 0,0 1 0,0 2 0,-5 4 0,0 2 0,1 2 0,1-1 0,0 1 0,0 2 0,0 1 0,0 1 0,2 1 0,3 2 0,3 0 0,0 2 355,-9 7 0,4 4-355,8 0 0,9 6 1596,15 4 0,9 4 1,5-1-1597,4-7 0,5-1 0,3 1 0,2 0 0,4 3 0,2-1 0,3-4-368,11 1 1,3-4 0,2-2 367,-11-6 0,0-2 0,2 0 0,-1-3-327,14 2 0,0-3 0,0-2 327,-3 0 0,0-2 0,1-4 0,1-6 0,0-3 0,0-2 0,-4 0 0,0-3 0,-1-2 0,4-4 0,0-4 0,-3-2-223,-4 0 1,-3-1 0,-1-3 222,-1-1 0,-2-3 0,-3-1-386,-4 0 1,-2-2-1,-3-1 386,3-14 0,-4-2 0,-6 11 0,-2-2 0,-4 0 0,-4-18 0,-5 0 0,0 15 0,-3 1 0,-3 0 0,-12-14 0,-7 2 0,3 16 0,-3 2 0,-4 3-7,-6 3 0,-2 4-1,2 1 1,0-2 0,3 2 0,1 10 0,-1 0 0</inkml:trace>
  <inkml:trace contextRef="#ctx0" brushRef="#br0" timeOffset="14524">7385 7488 24575,'-2'-14'0,"-1"-3"0,-8-10 0,-6-2 0,-11-13 0,7 21 0,-4 2 0,-6 2 0,-3 3 0,-4-4 0,-3 3-997,-4 5 0,-2 3 997,2 0 0,-1 2 0,0 2 0,1 1 0,-1 1 0,0 2 0,1 1 0,-1 1 0,0 2 0,1 2 0,-2 0 0,2 3 0,6 3 0,0 1 0,1-2 0,2 3-9,8 3 0,3 3 9,1 2 0,3 1 0,7 3 0,6 3 0,5 0 0,6 1 0,13 3 0,8-2 0,14 1 0,9-3-1125,-5-7 0,6 0 1,1-2 1124,-8-4 0,1-1 0,1 0 0,1 0 0,6 1 0,1 2 0,0-1 0,1-1 0,-1 0 0,0 0 0,0 0 0,0-1-1106,2 2 1,0-1 0,0 0-1,0-2 1106,-3-3 0,0-1 0,-1-2 0,-1-1 0,-4-1 0,-2-1 0,0-2 0,-2-1 21,6-3 0,-3-2 1,-4-2-1,-5 1 0,-6-1 1,6-6-1</inkml:trace>
  <inkml:trace contextRef="#ctx0" brushRef="#br0" timeOffset="14627">7860 7673 8191,'-17'-38'0,"0"-1"0,-1 1 0,1 0 0,-1-1 0,1 1 0,-1-1 0,0 1 1015,-2 0 1,0 1 0,-1 0 0,-1 2-1016,-5-8 0,-1 2 0,3 4 0,-1-2 0,3 6 0,-14-3 0</inkml:trace>
  <inkml:trace contextRef="#ctx0" brushRef="#br0" timeOffset="50915">20510 14509 8191,'-5'1'0,"3"2"5063,6 2-5063,-1-5 2818,1-5-2818,-8 2 0,3-1 0,-3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04:50.7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28796 9711 24575,'-34'-24'0,"-6"-1"0,12 13 0,-19-2 0,18 6 0,-3 2 0,-5 2 0,-3 2 0,-4 3 0,-3 4-1435,10-1 1,-1 3 0,0 1 1434,-3 4 0,0 3 0,-1 0 0,-4 3 0,0 1 0,1 2 0,3 2 0,2 2 0,2 1 0,3-4 0,2 0 0,4 1 491,-3 6 1,11 0-492,23 3 0,2-17 0,23-10 0</inkml:trace>
  <inkml:trace contextRef="#ctx0" brushRef="#br0" timeOffset="690">27642 9867 8191,'-9'14'0,"2"-3"5063,3 26-5063,5 3 0,13 8 0,14-7 0,2-27 0,5-6 0,4-6 0,2-6 866,6-3 1,-1-3-867,-6-3 0,-4-1 465,11-8 1,-24 8 0,-16 9-1</inkml:trace>
  <inkml:trace contextRef="#ctx0" brushRef="#br0" timeOffset="1206">29003 9543 8191,'-22'9'0,"21"2"5063,21-10-5063,34-3 0,-14 0 0,3-2 0,4-2 0,0 0 0,3 2 0,0 1 888,-4 3 0,-2 0-888,-12 0 0,-1 1 0,15 7 1857,-19-6-1857,-16 9 0,-6-7 0,-3 3 0</inkml:trace>
  <inkml:trace contextRef="#ctx0" brushRef="#br0" timeOffset="1517">29473 9433 8191,'-1'-4'0,"5"1"5063,23 1-5063,13 2 2818,1 7-2818,3 8 1719,-24 2-1719,-7 12 6784,-13-10-6784,-1 11 0,-4-11 0,-1 4 0,-8-2 0,-10 1 0,-5-1 0,8-7 0,7-7 0</inkml:trace>
  <inkml:trace contextRef="#ctx0" brushRef="#br0" timeOffset="5065">21305 14763 8191,'-9'-9'0,"-3"-1"5063,-5-6-5063,-10-8 0,-10-9 842,9 12 0,-2 1-842,1 1 0,-1 1 0,-11-2 0,-1 1 0,0-1 0,-1 1 0,-6 3 0,-1 1 0,14 2 0,1 0 0,-1 0 0,-14-5 0,1 1 0,2 0 0,2-1 934,6-1 1,2 0-935,10 4 0,3 1 0,-6-2 0,19 5 0</inkml:trace>
  <inkml:trace contextRef="#ctx0" brushRef="#br0" timeOffset="5399">20494 14235 8191,'-45'22'0,"7"1"2317,15-5 1,2 1-2318,-3 20 0,11 7 0,12-6 2869,10-13-2869,4-12 1772,10-20-1772,8-25 0,-12 9 0,0-2 3311,1-11 1,-1-2-3312,0 0 0,-1 0 0,0 3 0,1 1 0,-2 4 0,1 4 0,25-6 0,6 25 0,-17 12 0,-1 5 97,3 4 0,-2 1 0,10 9 0,-13-7 0</inkml:trace>
  <inkml:trace contextRef="#ctx0" brushRef="#br0" timeOffset="6175">22412 14625 8191,'-7'9'0,"6"-4"5063,4-3-5063,13-13 0,7-10 0,10-17 0,-9 15 0,2 0 0,1-1 0,1 0 901,4-2 0,1 3-901,-1 5 0,0 3 927,-6 1 0,-2 2-927,11 2 0,-20 7 0,-11 3 0</inkml:trace>
  <inkml:trace contextRef="#ctx0" brushRef="#br0" timeOffset="6439">22735 14335 24575,'10'-7'0,"8"-4"0,14-4 0,8-3 0,0 4 0,-12 7 0,-13 18 0,-14 9 0,-2 18 0,-7 2 0,0 1 0,-1-3 0,1-20 0,4-4 0</inkml:trace>
  <inkml:trace contextRef="#ctx0" brushRef="#br0" timeOffset="9912">21836 13469 8191,'-9'-9'0,"-1"-4"5063,0 4-5063,0-4 2818,1 6-2818,0 0 1719,0 7-1719,0 0 6784,-8 23-6784,9 5 0,1 1 0,2 2 0,5 0 0,5 1 0,4 8 0,3-2 0,3-6 0,3-3 0,7-4 0,3-5 0,3-8 0,2-5-499,-2-7 0,1-5 499,3-4 0,-1-3-153,-7 0 0,-2-3 153,15-21 0,-18 5 0,-14-7 0,-9-2 0,-14-13 0,3 21 0,-4 0 0,-6 2 0,-3 0 0,-2 1 0,-1 3 0,0 8 0,-1 4-285,-1 4 1,0 5 284,3 8 0,-1 4 0,-22 13 0,10 18 0,21-16 0,11-1 0</inkml:trace>
  <inkml:trace contextRef="#ctx0" brushRef="#br0" timeOffset="10932">21625 13893 8191,'-37'-16'0,"-1"0"0,3 1 0,-1 3 2531,-5 1 1,-1 4-2532,4 3 0,-1 3 0,1 3 0,0 2 1086,2 3 1,2 1-1087,5 1 0,1 2 1807,-14 12-1807,19 6 0,11 12 0,17 1 0,3-11 0,6 0 0,8-6 0,4-2 2520,4 3 1,2-4-2521,9-4 0,3-7 0,-2-5 0,1-6 0,0-6 0,0-6 0,-2-3 0,-4-4-36,-11-3 1,-5-2 35,6-15 0,-41-2 0,-23 3 0,13 22 0,-3 2 0,-7-1 0,-2 3 0,7 8 0,2 2 0,-16 2 0,21 5 0,18-1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07:24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14227 1368 8191,'-9'-5'0,"0"1"5063,-4 1-5063,3-1 2818,18-8-2818,26-7 0,-1 2 0,6-2-370,-3 5 1,5-1 0,1 2 369,9-1 0,2 1 0,2 1 386,-8 3 0,0 0 0,1 1 0,1 3-386,-5 2 0,1 2 0,0 1 0,0 1 0,1 0 0,-2 2 0,1 0 0,-1 1 0,2 1 0,2 1-443,3 1 1,3 2 0,1 0 0,1 1 0,-2-1 0,-3 0 442,0 0 0,-4 1 0,0-1 0,0 0 0,3-2 0,-3 0 0,3 0 0,0-2 0,0 1 0,-2-2 0,-4 0 0,3-1 0,-3-1 0,-2-2 0,0-1 0,7-3 0,-1-2 0,-1-1-111,-2-1 0,-2 0 0,-5 0 0,-6 0 0,-5 1 0,20-9 1</inkml:trace>
  <inkml:trace contextRef="#ctx0" brushRef="#br0" timeOffset="79054">23892 12985 8191,'-6'-5'0,"-1"1"5063,-1 12-5063,0-3 2818,-1 12-2818,-1-4 1719,-2 4-1719,1 0 6784,2 0-6784,0 0 0,8-3 0,4 2 0,8-8 0,10 4 0,11-8 0,8-5 0,-7-3 0,-10 0 0,-15 1 0</inkml:trace>
  <inkml:trace contextRef="#ctx0" brushRef="#br0" timeOffset="79227">23911 13049 24575,'42'-14'0,"-13"5"0,2-3 0,6-4 0,-1-1 0,13-3 0,-13-1 0</inkml:trace>
  <inkml:trace contextRef="#ctx0" brushRef="#br0" timeOffset="83961">24025 13601 8191,'-2'-7'0,"-2"0"5063,3-2-5063,-10 12 2818,4 2-2818,-12 26 0,4 2 0,4 3 0,1 1 0,1 0 1719,3 13-1719,23-46 6784,11-10-6784,12-4 0,7-5 0,-21 6 0,-6 5 0</inkml:trace>
  <inkml:trace contextRef="#ctx0" brushRef="#br0" timeOffset="84131">24056 13768 24575,'27'-23'0,"8"-4"0,-8 12 0,1 0 0,5-4 0,-1 0 0,13-6 0,-10 4 0</inkml:trace>
  <inkml:trace contextRef="#ctx0" brushRef="#br0" timeOffset="84745">23916 12755 8191,'-7'-4'0,"0"3"5063,-2 2-5063,-1 9 2818,2 1-2818,3 6 1719,4-3-1719,9-3 6784,4-4-6784,11 0 0,-4-4 0,1 1 0,-4-4 0,-10 0 0,2 0 0</inkml:trace>
  <inkml:trace contextRef="#ctx0" brushRef="#br0" timeOffset="84903">23930 12789 8191,'4'-9'0,"9"-7"4810,13-3-4810,-5 1 0,2-2 0,8 0 0,2 1 0,2-3 0,2 0 0,6 1 0,-2 3 0,3 0 0,-3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10:34.9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3359 4995 24575,'17'-5'0,"13"-2"0,3 0 0,-3 1 0,0 2 0,-1-2 0,5 1 0</inkml:trace>
  <inkml:trace contextRef="#ctx0" brushRef="#br0" timeOffset="4343">4348 5230 8191,'8'3'0,"24"-24"4535,0 1-4535,-7-2 0,-3 0 2881,1-2-2881,-10-2 1783,-13 12-1783,-8 3 6586,-3 6-6586,-7 8 599,-8 11-599,6 12 0,1 6 0,-8 13 0,11-12 0,8-3 0,20-4 0,23-22 0,14-15 0,-11-2 0,-2-2 0,2-4 0,2-1 0</inkml:trace>
  <inkml:trace contextRef="#ctx0" brushRef="#br0" timeOffset="4650">4746 4982 8191,'-3'23'0,"2"-4"4697,-3 18-4697,8-10 2862,5 18-2862,-1-18 1764,5-1-1764,-5-17 6647,1-7-6647,8-19 0,10-25 0,-8 12 0,0-1 0,2 0 0,0 1 0,7-10 414,2 45-414,-18 20 0,5 22 0,-7-13 0,-2-8 0,5-17 0,5-12 0,-7 1 0,3-5 0</inkml:trace>
  <inkml:trace contextRef="#ctx0" brushRef="#br0" timeOffset="4959">5208 4854 8191,'-13'10'0,"5"-1"5063,2 1-5063,8-1 2818,22 0-2818,6-4 1719,17-1-1719,-7-7 6784,-9 2-6784,-14 12 0,-13 6 0,-18 22 0,-2 7 0,-3 2 0,9-1 0,10-19 0,9-13 0,17-19 0,14-12 0,-14 2 0,-1-2 0,8-2 0,-11 0 0</inkml:trace>
  <inkml:trace contextRef="#ctx0" brushRef="#br0" timeOffset="5308">5601 4886 24575,'-10'15'0,"3"7"0,9 10 0,6-8 0,12 5 0,6-26 0,5-3 0,4-22 0,-5-6 0,-3-7 0,-11 11 0,-8 23 0,-6 21 0,-2 7 0,0 6 0,0 4 0,0 4 0,2 10 0,1 4-979,-2-15 1,-1 0-1,1 1 979,-1 0 0,0 0 0,0 0 0,-2 2 0,1-1 0,-3 1 0,-3-2 0,-1-1 0,0 0 0,-3 15 0,-3-2 0,-6-7 0,-4-4 0,4-11 0,-2-7 0,-28-10 0,23-27 0,2-5 0,-2-3 0,2-14 0</inkml:trace>
  <inkml:trace contextRef="#ctx0" brushRef="#br0" timeOffset="6090">6120 4943 8191,'-11'4'0,"3"4"5063,6 19-5063,-3 13 0,4 8 0,0-1 2818,6-23-2818,4-17 1719,9-30-1719,5-24 0,-8 19 0,0 0 3392,-3-1 0,1 3-3392,6-7 0,-7 22 0,-5 18 0,-2 19 0,-2 8 0,-3 6 0,0-8 0,4-14 0,9-27 0,18-22 0,-7-1 0,3-3 0,7-1 0,1 1 0,-7 2 0,0 7 0,16 14 0,-33 31 0,-8 34 0,-7-5 0,7-8 0,5-12 0,10-23 0,14-13 0,6-22 0,-13 10 0,-1-2 0,-5-3 0,-1 0 0,12-12 0,-17 11 0,-21 28 0,0 4 0,-7 14 0,6 10 0,10-9 0,10 5 0,19-18 0,23-14-694,-22-1 1,1-3 693,4-3 0,-2-1 0,6-4 0,-12 4 0</inkml:trace>
  <inkml:trace contextRef="#ctx0" brushRef="#br0" timeOffset="6357">7154 4691 8191,'-10'5'0,"2"2"5063,-11 7-5063,7 0 2818,-7 13-2818,14-12 1719,6 5-1719,17-15 6784,7 0-6784,7-1 0,-7-1 0,-7 5 0,-10 3 0,-8 3 0,-5 16 0,-7 4 0,-3 19 0,0-5 0,3-12 0,7-14 0,3-18 0</inkml:trace>
  <inkml:trace contextRef="#ctx0" brushRef="#br0" timeOffset="7216">7842 5200 8191,'-25'32'0,"10"-2"0,-1 1 0,-7 3 0,2 13 0</inkml:trace>
  <inkml:trace contextRef="#ctx0" brushRef="#br0" timeOffset="8651">8565 4351 8191,'-5'13'0,"-3"23"0,-1 8 1256,1-2 1,-1 3-1257,1 4 0,0 6 0,1-2 0,2-11 0,1 0 0,1-2 0,0-1 0,1 0 0,1-4 0,2-1 0,3-5 3026,12 4-3026,5-47 1999,15-24-1999,-20 14 0,-2-1 0,4-2 0,-1 3 5762,2 3-5762,-1 26 0,-13 38 0,3 7 1542,-2-21 0,2-2-1542,13 1 0,13-28 0,4-11 0,-6-1 0,0-5 0,14-12 0,-3-1 0,-1-2 0,-18 8 0</inkml:trace>
  <inkml:trace contextRef="#ctx0" brushRef="#br0" timeOffset="8866">9056 4807 24575,'-3'19'0,"-2"3"0,1 16 0,5-11 0,15-1 0,13-26 0,11-11 0,3-17 0,-15-3 0,-11-3 0,-20 2 0,-11-2 0,-11 8 0,-12 4 0,14 16 0,5 4 0,15 5 0,7-2 0</inkml:trace>
  <inkml:trace contextRef="#ctx0" brushRef="#br0" timeOffset="9041">9300 4707 8191,'26'10'0,"-5"16"5063,-9-1-5063,-6 8 2818,2-13-2818,-3-16 1719,16-13-1719,12-27 0,-8 9 0,4-3 0,1-5 0,2 1 1259,2 9 0,-2 2 0,6-9 0,-11 27 0</inkml:trace>
  <inkml:trace contextRef="#ctx0" brushRef="#br0" timeOffset="9991">9749 4584 24575,'-3'24'0,"-3"1"0,0 13 0,-2-4 0,3-2 0,9-14 0,9-20 0,14-15 0,12-22 0,-18 21 0,1 1 0,15-16 0,-14 34 0,-16 11 0,-11 27 0,3-6 0,-3-1 0,11-16 0,3-13 0,16-21 0,2-8 0,10-12 0,-10 13 0,-10 14 0,-14 22 0,-8 15 0,-1-1 0,4-2 0,6-11 0,13-8 0,16-16 0,8-8 0,5-3 0,-19 4 0,-16 19 0,-12 2 0,-9 14 0,4-3 0,2 1 0,7-4 0,7-8 0,2-6 0,2-7 0,-3-10 0,-6-5 0,-5 1 0,-6 7 0,6 10 0,0 8 0,18 0 0,3 6 0,10 2 0,-6 25 0,-9 2 0,-8 13 0,-9-16 0,21-24 0,8-27 0,-2 1 0,2-3 0,-4-2 0,-2-1 0,14-6 0,-23 27 0,-14 19 0,-5 15 0,2-5 0,7-6 0,4-9 0,12-10 0,12-12 0,10-14 0,-16 2 0,-1 0 0,4-2 0,-5-5 0</inkml:trace>
  <inkml:trace contextRef="#ctx0" brushRef="#br0" timeOffset="10099">10842 4581 8191,'-2'-5'0,"-6"13"5063,-1 2-5063,3 18 2818,8-13-2818,17 4 429,9-15 1,-8 0 0,0-4 0</inkml:trace>
  <inkml:trace contextRef="#ctx0" brushRef="#br0" timeOffset="10335">11170 4478 8191,'-14'7'0,"1"0"5063,10 2-5063,2 4 2818,18-4-2818,3 7 1719,6-6-1719,-6 3 6784,-12 0-6784,-7 7 0,-7-1 0,-4 5 0,-4-10 0,-1 0 0,6-7 0,1-2 0</inkml:trace>
  <inkml:trace contextRef="#ctx0" brushRef="#br0" timeOffset="10946">11756 4744 8191,'-8'10'0,"0"1"1879,-14 23 0,-2 6-1879,9-11 0,0 0 0,-7 9 0,1-3 0,6-1 0</inkml:trace>
  <inkml:trace contextRef="#ctx0" brushRef="#br0" timeOffset="11682">12443 4618 8191,'-14'3'0,"26"0"4369,23-8-4369,4 2 0,5-1 0,6-1 0,2-2 0,-13 2 0,2-1 0,0 0 0,-2 1 0,-1 1 0,-1-1 0,11-3 0,-3 0 0,-8 5 0,-5-1 724,-2-4 1,-16 7 0,-14-3 0</inkml:trace>
  <inkml:trace contextRef="#ctx0" brushRef="#br0" timeOffset="11903">13010 4440 8191,'13'1'0,"8"7"2339,7-1 0,2 1-2339,20 11 0,-21-8 0,-3 2 0,3 12 2864,-16 12-2864,-23 3 0,-4-12 0,-3-1 883,-4-1 1,-1 0-884,0 3 0,1-2 0,-6 3 0,14-10 0</inkml:trace>
  <inkml:trace contextRef="#ctx0" brushRef="#br0" timeOffset="14291">14460 4551 24575,'-36'16'0,"0"1"0,0-1 0,4 0 0,1 7 0,17-4 0,18-10 0,26 0 0,-6 3 0,4 3 0,-16 11 0,-14-1 0,-12 10 0,-13 0 0,0-4 0,0-9 0,10-11 0,8-23 0,5 9 0,4-12 0</inkml:trace>
  <inkml:trace contextRef="#ctx0" brushRef="#br0" timeOffset="14559">14501 4644 8191,'-4'11'0,"30"-16"4352,13-17-4352,-7 2 0,1-3 0,-1-2 0,-3 1 0,7-14 2901,-31 10-2901,-23 32 0,-20 24 0,17-5 0,1 3 902,5 2 1,2 1-903,2-1 0,6-1 6515,18 11-6515,23-9 0,-9-24 0,3-6 0,12-7 0,-1-3 0,5-4 0,1-6 0</inkml:trace>
  <inkml:trace contextRef="#ctx0" brushRef="#br0" timeOffset="15143">15078 4493 8191,'-14'3'0,"4"4"5063,5 1-5063,3 19 2818,2 7-2818,0 12 1719,2-16-1719,6-6 6784,23-33-6784,13-16 0,-13 4 0,1-2-657,2-4 0,-2 0 657,-5 3 0,-1 1 0,-3 2 0,-3 3 0,4-2 0,-13 14 0,-7 21 0,-4 13 0,4 12 1314,-3 0-1314,3-8 0,-4-12 0,4-13 0,5-9 0,20-20 0,-6 5 0,2-1 0,8-1 0,0-1 0,-4 3 0,0 2 0,16-3 0,-31 9 0,-11 2 0,-13 4 0,-2 8 0,-5 20 0,6 8 0,2 7 0,15-5 0,4-13 0,17-10 0,11-12 0,-8-6 0,2-4 0,2-3 0,-2-2 0,16-5 0,-19 1 0</inkml:trace>
  <inkml:trace contextRef="#ctx0" brushRef="#br0" timeOffset="15324">15983 4444 8191,'-14'2'0,"20"-5"5063,14 0-5063,27-15 0,-20 10 0,0-1 0,22-14 0,-11 7 0,-22 8 0,-8 3 0</inkml:trace>
  <inkml:trace contextRef="#ctx0" brushRef="#br0" timeOffset="15976">16221 4225 8191,'-9'0'0,"0"2"5063,1 13-5063,-2 24 0,5-6 0,0 4 0,-2 12 0,2 2 775,4 0 1,1-1-776,-2-6 0,4-3 0,4-11 0,4-4 1884,11 1-1884,1-21 6239,8-11-6239,-6-18 0,-2 4 0,-6-3 1647,-13 21-1647,-2 2 0,-2 12 0,30-12 0,21-8 0,-12-3 0,3-2 0,2 0 0,-1 0 0,-9-1 0,-3 1 0,11-1 0,-30 3 0,-12 8 0,-8 0 0,0 0 0,-3 4 0,-5 7 0,-2 17 0,3 4 0,9 1 0,19-15 0,8-15 0,20-21 0,-7-12 0,-12 5 0,-2-4 0,-5 1 0,-2-3 0,0-10 0,-2-4-1330,-1-5 0,-2-2 1330,0 2 0,-2 1 0,-2 9 0,1 6 0,1 1 0,-5 63 0,-1 4 0,2 6 0,3 14 0,3 4-921,0 0 0,4-3 921,3-7 0,3-4 0,-4-15 0,1-5 0,4-4 0,-10-13 0</inkml:trace>
  <inkml:trace contextRef="#ctx0" brushRef="#br0" timeOffset="16567">18403 4091 8191,'-31'4'0,"-8"5"5063,3 13-5063,14-6 0,1 3 0,2 8 0,2 2 664,0 3 0,3 2-664,3 4 0,5 0 835,3-6 1,4-1-836,12 19 1505,12-20 1,-11-17-1,0-6 1</inkml:trace>
  <inkml:trace contextRef="#ctx0" brushRef="#br0" timeOffset="16719">18145 4454 8191,'11'-9'0,"27"2"1371,4 0 1,7-1-1372,-10 2 0,1 0 0,-3 1 0,3 0 0,-4 1 0,-6-1 0,1-1 0</inkml:trace>
  <inkml:trace contextRef="#ctx0" brushRef="#br0" timeOffset="17008">18761 4340 24575,'-12'-2'0,"-9"5"0,6 1 0,-12 11 0,12 1 0,-1 10 0,12-11 0,9 3 0,13-17 0,9-12 0,15-14 0,-8-8 0,-4 6 0,-12 17 0,-12 22 0,-1 7 0,2 2 0,9-8 0,10-11 0,12-12 0,-19 4 0,2-7 0</inkml:trace>
  <inkml:trace contextRef="#ctx0" brushRef="#br0" timeOffset="17200">19036 4279 8191,'-5'3'0,"3"0"5063,-10 7-5063,9-1 2818,-4 4-2818,8-4 1719,0 8-1719,5-9 6784,2 2-6784,4-8 0,8-4 0,12-11 0,-12 6 0,0-5 0</inkml:trace>
  <inkml:trace contextRef="#ctx0" brushRef="#br0" timeOffset="17344">19199 4209 24575,'21'-7'0,"15"-10"0,8 1 0,1 1 0,-1-5 0,-10 8 0,0 0 0</inkml:trace>
  <inkml:trace contextRef="#ctx0" brushRef="#br0" timeOffset="17521">19376 3979 8191,'-7'4'0,"2"11"4672,-1 20-4672,5-6 0,1 3 0,-3 6 0,1 2 1433,2 6 0,0-1-1433,0-8 0,0-2 0,4-3 0,-1-4 0,-1-4 0,5-10 0</inkml:trace>
  <inkml:trace contextRef="#ctx0" brushRef="#br0" timeOffset="17948">19571 4290 8191,'-14'8'0,"4"2"5063,8 0-5063,8-1 2818,19-1-2818,2-9 1719,8-11-1719,-13-2 6784,-8-6-6784,-12-3 0,-5 4 0,-16-4 0,2 16 0,-3 0 0,12 14 0,24-6 0,10-1 0,27-1 0,-22-2 0,0 1 0,-2 6 0,-2 1 0,18 4 0,-23 9 0,-20-1 0,-3 0 0,4-15 0,15-13 0,2-6 0,4-3 0,8 0 0,2 2-145,7-3 0,-2 3 1,10 0-1,-15 9 0</inkml:trace>
  <inkml:trace contextRef="#ctx0" brushRef="#br0" timeOffset="19690">21369 4226 8191,'5'0'0,"9"-2"5063,24-15-5063,0-3 2818,-3 0-2818,-15 2 1719,-18 9-1719,-8 1 6784,-6 6-6784,-5 5 0,0 6 0,0 12 0,13-5 0,19 12 0,22-17 0,-4-5 0,3-5 0,6-7 0,0-5 0,-1 3 0,-2-2-352,-2-4 1,-4-2 351,9-7 0,-18 4 0,-13 21 0,-7 12 0,-4 18 0,3-7 0,1-7 703,4-14-703,9-19 0,3-14 0,8-14 0,-2 6 0,-7 18 0,-8 30 0,-3 12 0,5 18 0,8-15 0,16-4 0,16-24 0,-18-3 0,0-3 0,9-6 0,-4-1 0</inkml:trace>
  <inkml:trace contextRef="#ctx0" brushRef="#br0" timeOffset="19967">22392 4088 8191,'-9'-2'0,"-10"0"5063,-3 9-5063,-7 5 2818,11 2-2818,14 3 1719,18-12-1719,11 0 6784,7-5-6784,-4 11 0,-7 5 0,-14 19 0,-9 5 0,-7 7-458,0-21 1,-1 1 457,3 0 0,-2 1 0,-8 4 0,-2-1 0,4-2 0,-2-1 0,-7 3 0,0-3 0,-8 6 0,-2-8 0,21-36 0,5 7 0,4-11 0</inkml:trace>
  <inkml:trace contextRef="#ctx0" brushRef="#br0" timeOffset="20915">22717 4118 24575,'-9'-11'0,"-2"6"0,0 4 0,1 7 0,0 2 0,19 0 0,14-7 0,23-8 0,-11-2 0,2 0 0,-27 20 0,-3 0 0,-7 9 0,4-9 0,5-7 0,17-10 0,14-5 0,-9-1 0,0-1 0,19-4 0,-9 0 0,-26 17 0,-9 3 0,-3 6 0,3-4 0,1-1 0,-4 0 0,1 1 0,-6 4 0,4 3 0,-1 2 0,1 3 0,-2 13 0,0 4 0,-8 12 0,-2 1 0,-8-12 0,-1-1 0,-9 14 0,7-15 0,0-2 0,-5 1 0,3-13 0,9-12 0,9-23 0,19-25 0,5 6 0,7-2-263,-3 7 0,2-1 0,2 1 263,3-4 0,1 1 0,2 1-631,-1 4 0,2 1 0,-4 2 631,3-3 0,-3 2 0,11-10 0,-34 19 0,-10 11 0,-6 6 0,2 11 713,2 2-713,19 9 0,11-7 0,4-7 0,4-3-667,8-6 0,3-4 667,8-4 0,-3-1 0,-14 3 0,-4 0 0,16-9 0</inkml:trace>
  <inkml:trace contextRef="#ctx0" brushRef="#br0" timeOffset="21458">24845 4165 8191,'-6'13'0,"4"-3"5063,-1 6-5063,3-6 2818,0 6-2818,-4-6 0,3-1 0,-3-5 0</inkml:trace>
  <inkml:trace contextRef="#ctx0" brushRef="#br0" timeOffset="21569">24899 3968 8191,'7'-7'0,"-2"6"0,-1 0 0,-2 5 0</inkml:trace>
  <inkml:trace contextRef="#ctx0" brushRef="#br0" timeOffset="21776">25026 4107 8191,'7'24'0,"-4"1"5063,1 0-5063,-2-5 2818,6-16-2818,12-18 1719,9-12-1719,5 2 6784,-6 6-6784,-9 22 0,-3 19 0,-4 24 0,3-13 0,-3 0 0,-7-31 0,-1-5 0</inkml:trace>
  <inkml:trace contextRef="#ctx0" brushRef="#br0" timeOffset="22575">26608 4016 8191,'-14'4'0,"2"0"5063,3-1-5063,0 3 2818,-2 5-2818,-4 5 1719,0 8-1719,-2 11 6784,13 5-6784,9-9 0,28-4 0,22-26 0,-20-8 0,3-3 0,4-1 0,-1-3-305,-9-5 0,-3-2 305,-5 4 0,-3 1 0,-3-12 0,-13 4 0,-10 13 0,-6 3 0,-3 11 0,-8 14 610,11 7-610,6 10 0,28-4 0,16-13 0,-8-14 0,0-3 0,4-2 0,-1-8 0</inkml:trace>
  <inkml:trace contextRef="#ctx0" brushRef="#br0" timeOffset="22871">27231 3982 24575,'-7'7'0,"-1"0"0,7 2 0,-3 0 0,4 3 0,-2 8 0,4-1 0,4 5 0,2-13 0,12-6 0,8-17 0,8-7 0,-11 3 0,-9 4 0</inkml:trace>
  <inkml:trace contextRef="#ctx0" brushRef="#br0" timeOffset="23441">27380 3625 24575,'-11'17'0,"-4"14"0,-6 9-1455,8-8 1,-1 4 1454,1-4 0,0 0 128,1 6 0,1-1-128,1 11 629,8-13-629,16-20 0,-8-11 0,8-4 0</inkml:trace>
  <inkml:trace contextRef="#ctx0" brushRef="#br0" timeOffset="23674">27638 3525 24575,'-4'30'0,"-2"17"0,-4-13 0,-1 2 0,1 8 0,1 3 0,-3 3 0,1 0-2225,4 0 0,2-1 2225,1-8 0,3-4 272,2-5 1,1-4 0,-1-4 0,3-9 0</inkml:trace>
  <inkml:trace contextRef="#ctx0" brushRef="#br0" timeOffset="24250">28115 4251 8191,'4'-9'0,"3"2"5063,10 2-5063,11-1 0,19 1 563,-19 0 1,-1 0-1,7-1 1,-7 1 0</inkml:trace>
  <inkml:trace contextRef="#ctx0" brushRef="#br0" timeOffset="24616">28636 4022 24575,'-9'20'0,"-1"12"0,3 1 0,5 8 0,9-7 0,14-13 0,20-14 0,7-14 0,-20-1 0,-1-3 0,-1-3 0,-3-1 0,14-18 0,-13-2 0,-11 11 0,-17 11 0,-3 17 0,-6 15 0,11 6 0,7-2 0,14-4 0,13-18 0,15-12 0,-20 4 0,1-7 0</inkml:trace>
  <inkml:trace contextRef="#ctx0" brushRef="#br0" timeOffset="24833">29317 3492 8191,'-14'7'0,"-2"10"4886,6 12-4886,-3 24 0,8-19 0,0 2 1420,-1 2 0,1 2-1420,-1 1 0,1 1 0,-1-4 0,1 0 0,2-6 0,0-1 0,-2 22 435,9-24 0,-3-14 0,3-11 1</inkml:trace>
  <inkml:trace contextRef="#ctx0" brushRef="#br0" timeOffset="25015">29464 3629 8191,'-4'-1'0,"-6"19"4312,-5 25-4312,4-10 0,1 4 0,0 5 0,2 0 0,2-2 0,1-2 0,3-5 0,2-4 726,3 6 0,1-20 1,-2-11-1</inkml:trace>
  <inkml:trace contextRef="#ctx0" brushRef="#br0" timeOffset="25560">30093 3916 24575,'-2'24'0,"-1"1"0,10 14 0,-2-6 0,0-1 0,-2-16 0,-3-8 0</inkml:trace>
  <inkml:trace contextRef="#ctx0" brushRef="#br0" timeOffset="25910">30134 3766 8248,'15'14'0,"3"4"5070,8 14-5070,-4 1 2809,-7-11-2809,-4 8 1711,-5-11-1711,-2 4 6737,1-9-6737,-5-2 0,6-9 0,0-7 0,12-16 0,2-9 0,0 7 0,-2 12 0,-12 18 0,1 9 0,-4 0 0,4-4 0,1-4 0,-3-5 0,-1-4 0</inkml:trace>
  <inkml:trace contextRef="#ctx0" brushRef="#br0" timeOffset="26040">30418 3938 8191,'10'-16'0,"10"-3"5063,15-3-5063,3-5 0,-13 16 0,-8-2 0</inkml:trace>
  <inkml:trace contextRef="#ctx0" brushRef="#br0" timeOffset="26216">30557 3566 24575,'-6'53'0,"-1"-3"0,0 2 0,4-15 0,-1-1 0,-2 17 0,1-4 0,4-2 0,2-23 0,2-10 0</inkml:trace>
  <inkml:trace contextRef="#ctx0" brushRef="#br0" timeOffset="26513">30661 3967 8191,'6'1'0,"7"-6"4306,17-8-4306,-2-7 2906,-4-4-2906,-9 3 1810,-7-3-1810,-8 10 6497,-4 6-6497,-7 9 865,-7 17-865,-2 11 0,-2 14 0,15-3 0,2-8 0,17-11 0,20-23 0,-17 5 0,13-14 0</inkml:trace>
  <inkml:trace contextRef="#ctx0" brushRef="#br0" timeOffset="26691">30933 3927 24575,'0'19'0,"-3"0"0,3-2 0,4-21 0,15-9 0,4-8 0,0-2 0,3 0 0,9-2 0</inkml:trace>
  <inkml:trace contextRef="#ctx0" brushRef="#br0" timeOffset="26993">31211 3843 8722,'-6'3'0,"-1"-1"5107,-6 0-5107,3 1 2739,0 4-2739,5 0 1646,7 0-1646,7-5 6361,11-5-6361,-2-5 0,13-4 0,-13 3 0,-2 5 0,-6 6 0,-10 7 0,10-1 0,-4-4 0,17-5 0,-16 0 0,7-2 0</inkml:trace>
  <inkml:trace contextRef="#ctx0" brushRef="#br0" timeOffset="27169">31484 3757 24575,'-19'16'0,"4"5"0,-5 7 0,11-3 0,2-1 0,11-13 0,5-5 0,11-8 0,11-10 0,9-6 0,-14 6 0,-5 0 0</inkml:trace>
  <inkml:trace contextRef="#ctx0" brushRef="#br0" timeOffset="27287">31642 3716 24575,'12'-5'0,"2"0"0,16-7 0,-7-3 0,1 4 0,-14 1 0</inkml:trace>
  <inkml:trace contextRef="#ctx0" brushRef="#br0" timeOffset="27485">31702 3442 8191,'-10'24'0,"4"8"2139,4-4 0,1 3-2139,0 1 0,2 1 0,-1 6 0,0-2 2908,0 18-2908,2-16 453,1-19 1,0-12-1,-1-4 1</inkml:trace>
  <inkml:trace contextRef="#ctx0" brushRef="#br0" timeOffset="27632">31955 3655 8191,'-10'12'0,"2"0"5063,3-5-5063,3 2 704,6 0 1,-3-4-1,3-1 1</inkml:trace>
  <inkml:trace contextRef="#ctx0" brushRef="#br0" timeOffset="27783">32095 3527 8191,'-9'-3'0,"0"3"5063,4 5-5063,1 2 0,4-2 0,0-1 0</inkml:trace>
  <inkml:trace contextRef="#ctx0" brushRef="#br0" timeOffset="28265">32135 3589 8191,'-9'-2'0,"2"5"5063,2 0-5063,1 10 2818,5-3-2818,5-4 1719,8-14-1719,7-7 6784,-3-6-6784,-2 8 0,-10 9 0,0 9 0,0 8 0,1-3 0,3 0 0,-1-1 0,0-6 0,0-3 0,12-14 0,8-1 0,1-2 0,-6 12 0,-16 11 0,-6 4 0,-2 2 0,2-3 0,-1-4 0,1-1 0</inkml:trace>
  <inkml:trace contextRef="#ctx0" brushRef="#br0" timeOffset="29498">32549 3517 8191,'1'4'0,"-2"-1"5063,-6 6-5063,2-3 2818,8 7-2818,13-4 1719,0 5-1719,8-4 6784,-11 0-6784,-4 0 0,-5 3 0,-7 0 0,1 1 0,-4 2 0,1-6 0,2-2 0,1-4 0</inkml:trace>
  <inkml:trace contextRef="#ctx0" brushRef="#br0" timeOffset="40936">4963 6184 24575,'-14'9'0,"-2"11"0,-2 8 0,8-3 0,0 3 0,0 3 0,1 1 0,0 7 0,2-1 0,2-6 0,4-1 0,3 0 0,3-2 0,15 9 0,5-21 0,7-5 0,6-3 0,5-4-1327,-7-5 0,3-3 0,0 0 1327,4-1 0,0 0 0,1-2 0,-1-1 0,1-2 0,-2 0-257,-2 1 0,-2 0 0,-1 0 257,4 1 0,-4 1 0,11-4 0,-35 6 0,-10 3 0,-5-3 0</inkml:trace>
  <inkml:trace contextRef="#ctx0" brushRef="#br0" timeOffset="41115">5620 6514 8191,'-9'0'0,"33"0"4926,6-4-4926,0 3 0,2 1 2835,17-1-2835,-16 9 1736,-18 12-1736,-21 12 6733,-9 3-6733,-3 4 38,-2-11 1,12-12-1,3-8 1</inkml:trace>
  <inkml:trace contextRef="#ctx0" brushRef="#br0" timeOffset="42999">6698 6776 8191,'-7'-5'0,"2"-1"5063,-3-1-5063,1-3 2818,-6 0-2818,-7 1 1719,-6 7-1719,-5 6 6784,-4 14-6784,9 13 0,3 7 0,17 2 0,17-12 0,23-8 0,21-20 0,-20 1 0,0 1 0,-3-1 0,-1 1 0,20 17 0,-27 27 0,-18-17 0,-4 1-826,-8 11 0,-5 1 826,-2 1 0,-3-1-500,0-2 0,-2-2 500,-3-1 0,0-4 0,1 4 0,-1-17 0,23-38 0,2-8 0,2-5 0,6-13 0,4-5 79,-1 6 1,2-4 0,2 0-80,1-2 0,1-1 0,2 2-623,4-1 0,1 1 0,-1 3 623,-7 10 0,-1 2 0,-2 4 0,10-17 0,-34 47 0,-21 38 0,5 5 0,15-4 0,19-14 0,29-22 0,-12-11 0,2-4 90,9-3 0,0-3-90,-5 1 0,-2-1 1457,-4 2 0,-2 4-1457,6 7 0,-13 9 0,-7 23 0,-8-1 0,0 11 1188,-2-16-1188,2-11 0,12-29 0,10-20 0,-10 7 0,0 0 0,1 5 0,-1 4 0,5-1 0,-9 30 0,-5 32 0,-2-6 0,5-1 0,2-16 0,10-16 0,7-24 0,8-12 0,-21 12 0,-1-1 0,12-17 0,-17 14 0,-8 20 0,-10 20 0,1 20 0,3 1 0,16 2 0,15-18 0,16-15 0,-16-5 0,0-6 0</inkml:trace>
  <inkml:trace contextRef="#ctx0" brushRef="#br0" timeOffset="43250">7999 6460 8191,'-40'17'0,"8"-2"5063,12-2-5063,12 0 2818,8-3-2818,15 6 1719,13-10-1719,12 1 0,-3 3 0,-3 4 0,-32 34 0,-3-8 0,-17 7 6784,-3-13-6784,10-22 0,-1-1 0,8-9 0</inkml:trace>
  <inkml:trace contextRef="#ctx0" brushRef="#br0" timeOffset="45041">6872 6229 24575,'-19'-13'0,"-1"1"0,6 11 0,1 4 0,-8 21 0,7 3 0,3 3 0,-6 17 0,13 8 0,20-57 0,20-21 0,-17-1 0,-2-3 0,-3 0 0,-1 3 0,9-7 0,-17 26 0,1 33 0,0-1 0,4-2 0,3-20 0,10-16 0,-12 5 0,6-6 0</inkml:trace>
  <inkml:trace contextRef="#ctx0" brushRef="#br0" timeOffset="45227">7036 5943 8191,'-10'17'0,"10"2"5063,-2 20-5063,11 7 0,0 2 0,1 6 0,-3-21 2818,0-6-2818,0-19 0,-4-4 0,1-4 0</inkml:trace>
  <inkml:trace contextRef="#ctx0" brushRef="#br0" timeOffset="45515">7268 6017 8191,'-13'7'0,"2"4"5063,0 4-5063,5 2 2818,5-4-2818,10-2 1719,9-3-1719,7-4 6784,7 3-6784,-11-2 0,-3 7 0,-16 1 0,-12 18 0,-9-2 0,-1 3 0,2-9 0,20-35 0,-4 10 0,11-18 0</inkml:trace>
  <inkml:trace contextRef="#ctx0" brushRef="#br0" timeOffset="45759">7482 6060 24575,'-18'31'0,"1"10"0,21-14 0,1 2 0,24-9 0,11-23 0,11-14 0,-10-17 0,-14 3 0,-25-6 0,-9 21 0,-16-7 0,-2 16 0,-7 7 0,10 6 0,3 16 0,14-14 0,2 6 0</inkml:trace>
  <inkml:trace contextRef="#ctx0" brushRef="#br0" timeOffset="58900">3616 8799 8191,'-9'0'0,"8"0"5063,12 0-5063,11 0 0,23-4 0,3-2 0,-12 1 0,3-1 466,0 0 1,-1 1 0,13-1 0,-10 1 0</inkml:trace>
  <inkml:trace contextRef="#ctx0" brushRef="#br0" timeOffset="62041">4710 8945 24575,'0'15'0,"6"7"0,3 16 0,0-12 0,0 3 0,-3 8 0,0 2 0,0 3 0,-1 1 0,-3 0 0,1-2 0,-1-4 0,0-4 0,-1 14 0,3-21 0,-8-21 0,1-6 0,-2-8 0,3 0 0,-1-10 0,6-10 0,-6-24 0,5 16 0,1-2 0,-3-7 0,0-1-1758,2-7 1,1 1 1757,-3 9 0,1 2 0,2 3 0,-1 3 0,0 0 0,6 14 0,4 20 0,18 7 0,-7 9 0,11 4 3515,-16-1-3515,-4 2 0,-12-5 0,-2-1 0,-14 6 0,2-7 0,-8 5 0,2-11 0,5-15 0,5 6 0,4-12 0</inkml:trace>
  <inkml:trace contextRef="#ctx0" brushRef="#br0" timeOffset="62350">5101 8824 8191,'-6'-5'0,"-1"3"5063,0 7-5063,0 5 2818,4 17-2818,5 6 1719,4 1-1719,7-9 6784,8-20-6784,-2-9 0,7-11 0,-12-7 0,-5 0 0,-8 2 0,-21-1 0,7 11 0,-20-3 0,18 10 0,3 3 0,9 0 0,7 0 0</inkml:trace>
  <inkml:trace contextRef="#ctx0" brushRef="#br0" timeOffset="62616">5353 8729 8191,'7'4'0,"-5"1"5063,-3 8-5063,-4 0 2818,2 4-2818,4-3 1719,8-6-1719,11-4 6784,-1-4-6784,4 0 0,-11 4 0,-4 1 0,-10 15 0,-1-5 0,-8 15 0,1-11 0,0 1 0,4-12 0,4-4 0</inkml:trace>
  <inkml:trace contextRef="#ctx0" brushRef="#br0" timeOffset="62777">5448 8728 24575,'33'-14'0,"9"-2"0,-15 4 0,1-1 0,-2 1 0,-2-1 0,12-7 0,-19 6 0,-13 10 0</inkml:trace>
  <inkml:trace contextRef="#ctx0" brushRef="#br0" timeOffset="62951">5625 8448 8191,'-9'17'0,"1"17"1768,10-5 1,1 3-1769,1 9 0,-1 3 0,0 5 0,0 1 0,2 1 0,1-2 0,-4-9 0,1-2 0,6 15 0,-5-30 0,-1-16 0</inkml:trace>
  <inkml:trace contextRef="#ctx0" brushRef="#br0" timeOffset="63711">6137 8685 8191,'5'5'0,"9"-2"4542,18-5-4542,8-3 2745,7-4-2745,-7-4 0,-2 0 450,-16 2 0,-7 4 0,-11 5 1</inkml:trace>
  <inkml:trace contextRef="#ctx0" brushRef="#br0" timeOffset="64191">6622 8655 8191,'7'-13'0,"17"1"2369,2-2 0,5-1-2369,0 4 0,1 0 0,-1-2 0,-1 1 0,17-6 0,-23 8 0,-10 2 0</inkml:trace>
  <inkml:trace contextRef="#ctx0" brushRef="#br0" timeOffset="64385">6806 8333 8191,'-13'9'0,"8"17"4496,6 2-4496,6 0 0,1 4 0,-4-1 0,-1 1 0,2 6 0,-1 0 0,-1-2 0,-1-2 0,4 14 0,0-19 0,-1-21 0</inkml:trace>
  <inkml:trace contextRef="#ctx0" brushRef="#br0" timeOffset="64940">7056 8655 24575,'-16'26'0,"0"-1"0,11-12 0,7-7 0,10-19 0,23-23 0,-12 10 0,3-2 0,6-2 0,3 3 0,7 1 0,3 6-507,-8 8 0,0 5 507,0 7 0,-3 3 0,1 9 0,-15 5 0,-18-16 0,-5 2 0,-7-4 0,-7 12 1014,0 8-1014,2 3 0,7-2 0,10-9 0,3-7 0,16-14 0,4-6 0,12-12 0,-9 8 0,-5 4 0,-11 24 0,-5-2 0,-3 17 0,-2-14 0,2 4 0,1-12 0,14-5 0,5-14 0,22-6 0,-23 8 0,4 2 0</inkml:trace>
  <inkml:trace contextRef="#ctx0" brushRef="#br0" timeOffset="65099">7766 8500 24575,'-2'13'0,"1"-3"0,-2 2 0,11-2 0,1-5 0,8-2 0,14-12 0,9-9 0,-13 6 0,1-2 0</inkml:trace>
  <inkml:trace contextRef="#ctx0" brushRef="#br0" timeOffset="65335">7966 8454 8191,'-2'1'0,"1"2"5063,-7 6-5063,0 4 2818,2 0-2818,3 1 1719,8-4-1719,12-2 6784,-2-5-6784,5 3 0,-8-4 0,-7 5 0,-6 3 0,-5 4 0,-6 3 0,-2-3 0,3-1 0,-1-7 0,3-2 0,1-11 0,3 5 0,3-6 0</inkml:trace>
  <inkml:trace contextRef="#ctx0" brushRef="#br0" timeOffset="65519">8089 8175 24575,'7'12'0,"-2"15"0,-8 26 0,0-19 0,0 4 0,-3 8 0,0 5 0,1-3-1583,3-2 1,0-1 1582,-1 13 0,2-7 0,7-22 0,-1-21 0</inkml:trace>
  <inkml:trace contextRef="#ctx0" brushRef="#br0" timeOffset="65815">8317 8556 8191,'-13'-7'0,"0"2"5063,0 8-5063,11-1 2818,11 4-2818,3-1 1719,11 0-1719,-9 0 6784,3-2-6784,7 0 0,1-7 0,0-2 0,-5-1 0,-9-2 0,-7 6 0,-2-1 0</inkml:trace>
  <inkml:trace contextRef="#ctx0" brushRef="#br0" timeOffset="65943">8444 8529 8498,'7'-6'0,"16"-6"5093,14-7-5093,-5 5 0,4 1 0,-3-1 0,-2 1 0,17-4 0,-21 7 0</inkml:trace>
  <inkml:trace contextRef="#ctx0" brushRef="#br0" timeOffset="66161">8618 8066 8191,'-2'19'0,"5"29"1557,0-14 1,1 3-1558,-1 15 0,0 3 0,0-1 0,-1 0 0,-4-4 0,-1-1 1233,0-6 1,1-3-1234,-2 8 498,4-16 1,4-24 0,0-6 0</inkml:trace>
  <inkml:trace contextRef="#ctx0" brushRef="#br0" timeOffset="66274">8782 8518 24575,'-2'12'0,"-4"2"0,1-4 0,1 3 0,3-8 0,3-1 0</inkml:trace>
  <inkml:trace contextRef="#ctx0" brushRef="#br0" timeOffset="66407">8918 8260 8191,'-5'1'0,"1"-2"0,4 5 0</inkml:trace>
  <inkml:trace contextRef="#ctx0" brushRef="#br0" timeOffset="66983">8939 8305 24575,'-2'11'0,"2"4"0,-2-2 0,6 1 0,1-4 0,4-3 0,3-10 0,-2 0 0,3-7 0,-3-3 0,-2-7 0,-2 1 0,-7-4 0,-4 11 0,-6 4 0,2 10 0,8 1 0,13-2 0,9-4 0,11-1 0,-7 3 0,-4 9 0,-7 4 0,-2 5 0,-1 0 0,-4-3 0,0 2 0,-2-6 0,2-4 0,2-6 0,13-16 0,9-9 0,-9 7 0,1 1 0,19-13 0,-8 10 0,-16 17 0,-12 8 0,-4 14 0,-4 2 0,2 5 0,4-6 0,0-8 0,16-7 0,1-4 0,-3-2 0,-4-3 0</inkml:trace>
  <inkml:trace contextRef="#ctx0" brushRef="#br0" timeOffset="68505">10674 8245 8191,'-4'9'0,"0"3"5063,-5 15-5063,6 13 2818,-1 2-2818,4-8 1719,7-18-1719,13-35 0,17-16 0,-10 3 0,1-3 0,-2 4 0,-1 1 3392,1 4 0,-2 3-3392,0 2 0,-2 36 0,-18 28 0,1-15 0,-1 0 0,-4 27 0,0-16 0,16-40 0,13-25 0,-6 1 0,1-3 0,-3-1 0,0 1 0,11-8 0,-19 35 0,-13 25 0,-5 23 0,3-7 0,1-8 0,13-16 0,13-17 0,11-19 0,7-10 0,-17 8 0,-9 5 0</inkml:trace>
  <inkml:trace contextRef="#ctx0" brushRef="#br0" timeOffset="68699">11305 8230 24575,'0'13'0,"2"7"0,-3-2 0,6 2 0,6-8 0,9-11 0,8-12 0,1-7 0,-7-4 0,-14 1 0,-9-2 0,-10 7 0,-3 0 0,-3 11 0,6 9 0,3-3 0,6 3 0</inkml:trace>
  <inkml:trace contextRef="#ctx0" brushRef="#br0" timeOffset="69201">11605 8140 8191,'-7'-2'0,"-2"1"5063,2-3-5063,-9 12 2818,-3 12-2818,-4 22 0,9 8 1719,9-8-1719,14-8 6784,19-29-6784,8-19 0,8-18 0,-22 8 0,-3-3 0,-3 0 0,-1-3-927,-1-6 0,-2-3 927,-3-5 0,-1-3 0,1-3 0,-2-1 0,-3 3 0,-1 3 0,2 9 0,-5 14 0,-14 27 0,0 40 0,2 5 0,1 5-169,4-17 1,1 1-1,2 0 169,3 1 0,1-1 0,4-2 0,9 11 0,5-8 0,14-3 0,5-22 0,-23-22 0</inkml:trace>
  <inkml:trace contextRef="#ctx0" brushRef="#br0" timeOffset="69315">11920 8186 8191,'35'-28'0,"-11"31"5063,-13 16-5063,-12 27 2818,-4-6-2818,4-12 429,6-12 1,0-12 0,-1-4 0</inkml:trace>
  <inkml:trace contextRef="#ctx0" brushRef="#br0" timeOffset="69416">12063 7988 8191,'-14'2'0,"6"3"0,4-2 0,4 1 0</inkml:trace>
  <inkml:trace contextRef="#ctx0" brushRef="#br0" timeOffset="69607">12205 8059 24575,'0'0'0</inkml:trace>
  <inkml:trace contextRef="#ctx0" brushRef="#br0" timeOffset="69833">12238 7976 8191,'2'-13'0,"-2"0"5063,-2 8-5063,-3 3 2818,-5 10-2818,-13 19 1719,4 13-1719,5-9 0,2 2 0,5-2 0,4 1 3062,4 2 0,2 0-3062,2-6 0,1-1 0,12 19 0,-3-14 0,-6-16 0,-4-8 0</inkml:trace>
  <inkml:trace contextRef="#ctx0" brushRef="#br0" timeOffset="69976">12125 8239 8191,'-2'-3'0,"23"-2"1009,6-2 0,1 0 0,10 0 0,2-3 0</inkml:trace>
  <inkml:trace contextRef="#ctx0" brushRef="#br0" timeOffset="70300">12484 8179 8191,'-7'-6'0,"-1"1"5063,-6 11-5063,2 2 2818,-7 19-2818,12-8 1719,2 1-1719,13-12 6784,10-7-6784,10-15 0,11-5 0,-1-9 0,-9 8 0,-15 21 0,-11 6 0,-6 13 0,3-7 0,4-6 0,4-3 0,19-6 0,-14 1 0,7-3 0</inkml:trace>
  <inkml:trace contextRef="#ctx0" brushRef="#br0" timeOffset="70465">12736 8160 24575,'10'-5'0,"8"-4"0,27-5 0,5-5 0,-19 9 0,-1 0 0,10-7 0,-17 8 0,-16 4 0</inkml:trace>
  <inkml:trace contextRef="#ctx0" brushRef="#br0" timeOffset="70674">12968 7914 8191,'-2'6'0,"0"5"5063,2 15-5063,0 14 0,-9 15 0,7 0 2818,-8-2-2818,13-20 0,-2-10 0,1-15 0</inkml:trace>
  <inkml:trace contextRef="#ctx0" brushRef="#br0" timeOffset="70817">13327 8037 8191,'-18'17'0,"2"3"5063,10-7-5063,1 1 0,5-6 0,0-4 0</inkml:trace>
  <inkml:trace contextRef="#ctx0" brushRef="#br0" timeOffset="70968">13397 7829 8191,'-9'-7'0,"-4"3"5063,3 2-5063,2 6 704,6 4 1,3-2-1,1 2 1</inkml:trace>
  <inkml:trace contextRef="#ctx0" brushRef="#br0" timeOffset="71343">13452 7952 24575,'9'3'0,"-8"1"0,-2 0 0,-8 3 0,2 2 0,2 0 0,11-1 0,3-6 0,21-13 0,-9 0 0,18-15 0,-13 11 0,-2-2 0,-9 17 0,-11 21 0,-8 8 0,-1 3 0,3 15 0,-2-18 0,1-3 0,8-11 0,5-13 0,24-17 0,3-9 0,-3 5 0,0 0 0,-2-4 0,3 2 0</inkml:trace>
  <inkml:trace contextRef="#ctx0" brushRef="#br0" timeOffset="71449">13881 7980 8191,'-2'8'0,"-1"1"5063,-1 0-5063,1 0 2818,5-2-2818,17-6 429,11-4 1,-7-1 0,-2-1 0</inkml:trace>
  <inkml:trace contextRef="#ctx0" brushRef="#br0" timeOffset="71691">14057 7904 24575,'-2'12'0,"2"-4"0,11 3 0,-1-5 0,3 2 0,-8 4 0,-4 2 0,-4 3 0,-2-4 0,-2 0 0,0-6 0,2-3 0,1-2 0</inkml:trace>
  <inkml:trace contextRef="#ctx0" brushRef="#br0" timeOffset="94287">8132 9479 24575,'-27'-19'0,"10"3"0,-3 10 0,1 7 0,4 3 0,-19 23 0,2 13 0,15-9 0,1 2 0,2-1 0,2 1 0,6 1 0,6 0 0,5-5 0,4-1-400,7-3 0,5-4 400,9-7 0,5-7 0,11-6 0,0-6 0,8-4 0,-27 1 0,-1 0 0</inkml:trace>
  <inkml:trace contextRef="#ctx0" brushRef="#br0" timeOffset="94743">8527 9363 8191,'-12'-3'0,"6"5"5063,2 3-5063,10 34 0,-2-11 0,2 4 1409,4 10 0,2 2-1409,-4-1 0,2-2 0,0-8 0,1-4 0,3 6 429,-8-16 1,-1-14 0,-3-1 0</inkml:trace>
  <inkml:trace contextRef="#ctx0" brushRef="#br0" timeOffset="94983">8571 9378 24575,'46'-4'0,"8"3"0,-24-2 0,1 1 0,21 15 0,-7 4 0,-22 26 0,-19 12 0,-9-17 0,-2 1 0,-3-1 0,-3 1 0,-5-3 0,-2 1 0,1-4 0,3-6 0,0-1 0,-5 6 0,2-7 0,12-20 0</inkml:trace>
  <inkml:trace contextRef="#ctx0" brushRef="#br0" timeOffset="95241">9135 9296 24575,'-29'29'0,"-5"6"0,18-6 0,3 2 0,0 14 0,16 3 0,34-31 0,14-16-1633,-11-10 1,3-5 1632,4-6 0,0-2 0,-2-2 0,-2 1 382,-5 3 0,-6 1-382,-1-6 0,-17 16 0,-16 5 0</inkml:trace>
  <inkml:trace contextRef="#ctx0" brushRef="#br0" timeOffset="95409">9412 9200 8191,'-9'-3'0,"6"4"5063,0 22-5063,4 3 0,0 5 0,-4 10 0,0 4 543,3 9 0,-1 0-543,-2-3 0,1-2 381,5-12 1,1-5 0,-3 6 0,7-24 0</inkml:trace>
  <inkml:trace contextRef="#ctx0" brushRef="#br0" timeOffset="95674">9580 9178 8191,'-9'2'0,"8"1"5063,2-1-5063,24-4 2818,-1-2-2818,21 3 1719,-18 1-1719,-5 12 6784,-14 6-6784,-13 21 0,-1 16 0,1-24 0,0 1-467,1 5 1,2 0 466,1-8 0,1-1-279,7 19 279,3-17 0,-4-21 0,-1-1 0</inkml:trace>
  <inkml:trace contextRef="#ctx0" brushRef="#br0" timeOffset="96208">10039 9215 24575,'-1'-5'0,"6"0"0,34-3 0,5 5 0,-13 3 0,-1 3 0,8 7 0,-16 14 0,-21 8 0,-11 15 0,-9 1 0,8-12 0,7-12 0,15-19 0,13-2 0,-13-3 0,3 0 0</inkml:trace>
  <inkml:trace contextRef="#ctx0" brushRef="#br0" timeOffset="96342">10324 9620 8191,'-19'22'0,"-1"1"0,2 4 0,2-11 0,20-16 0</inkml:trace>
  <inkml:trace contextRef="#ctx0" brushRef="#br0" timeOffset="97367">11308 9501 8191,'-34'8'0,"10"0"5063,20-6-5063,19-11 0,8-5 0,4-4 0,12-9 0,5-4 34,-6 8 1,2 0-1,0 0-34,-2-2 0,0-1 0,-1 3 0,11-5 0,-3 3 1016,-16 8 1,-3 2-1017,0 0 1398,-13 10 1,-8 2 0,-1 1-1</inkml:trace>
  <inkml:trace contextRef="#ctx0" brushRef="#br0" timeOffset="97641">11725 9142 8191,'-14'-2'0,"21"-11"5063,37-2-5063,-17 5 0,2 0 0,5 1 0,0 3 2818,14 4-2818,-9 3 1719,-23 18-1719,-18 24 0,-5-16 0,-3 2 3392,-7 12 0,0 1-3392,2-5 0,1-2 0,2-3 0,2-3 0,0 2 0,10-17 0</inkml:trace>
  <inkml:trace contextRef="#ctx0" brushRef="#br0" timeOffset="98016">11251 10142 8191,'-5'-16'0,"16"15"5063,19 24-5063,1-7 0,6 0 0,0 0 0,11 2 0,2 0 241,-6-1 1,4 0 0,-4-2-242,4-1 0,-4 0 0,-11 2 0,-3-1 493,16 9 1,-26-10 0,-6-7-1</inkml:trace>
  <inkml:trace contextRef="#ctx0" brushRef="#br0" timeOffset="98258">11861 10237 24575,'2'17'0,"8"5"0,21 9 0,-1 5 0,6-3 0,-13 2 0,-9-1 0,-17-6 0,-12 6 0,-20-7 0,-3 1 0,-3-14 0,17-5 0,10-9 0</inkml:trace>
  <inkml:trace contextRef="#ctx0" brushRef="#br0" timeOffset="100834">12720 8956 8191,'-9'-7'0,"0"5"5063,-4 3-5063,-13 14 2818,-10 9-2818,2 7 0,6 5 1719,20-15-1719,12 0 6784,19-12-6784,10-3 0,21 3 0,-16 2 0,-8 4 0,-23 12 0,-19-5 0,-12 17 0,-6-16 0,1 4 0,9-40 0,11 11 0,5-19 0</inkml:trace>
  <inkml:trace contextRef="#ctx0" brushRef="#br0" timeOffset="101082">12846 9081 8191,'1'4'0,"16"-5"5063,-1-10-5063,7-4 0,2-1 0,15-20 0,-4 0 2818,-19 10-2818,-17 9 1719,-15 8-1719,-7 18 0,-16 24 0,21-6 0,3 4 3392,1 1 0,4 0-3392,10 20 0,29-13 0,21-26-131,-13-15 0,0-3 1,6 2-1,-3-13 1</inkml:trace>
  <inkml:trace contextRef="#ctx0" brushRef="#br0" timeOffset="101482">13358 8901 24575,'-9'4'0,"-8"8"0,-1 15 0,-4 16 0,3 5 0,12-1 0,18-19 0,23-18 0,-7-16 0,3-6 0,3-1 0,-1-3 0,11-9 0,-14 6 0</inkml:trace>
  <inkml:trace contextRef="#ctx0" brushRef="#br0" timeOffset="102184">13604 8873 24575,'-5'12'0,"3"-2"0,-2 18 0,1 4 0,2 6 0,-2-4 0,1-4 0,4-12 0,11-36 0,6-25 0,-2 9 0,3-2 0,0-2 0,4 3 0,2 6 0,1 6 0,12-3 0,-8 31 0,-19 16 0,-12 4 0,5-3 0,-4-5 0,5-17 0,3-1 0,4-8 0,3-5 0,5-5 0,-5 2 0,-5 1 0,-13 9 0,-1 7 0,-7 6 0,4 8 0,0-1 0,6 0 0,0-4 0,2 0 0,0 0 0,-1 0 0,3 0 0,0 0 0,13-4 0,-2-1 0,16-8 0,-13 1 0,13-9 0,-20 8 0,3-3 0</inkml:trace>
  <inkml:trace contextRef="#ctx0" brushRef="#br0" timeOffset="102342">14124 8725 8191,'15'-13'0,"1"3"2531,8-3 1,3-2-2532,15-8 0,-10 6 0,-11 5 0</inkml:trace>
  <inkml:trace contextRef="#ctx0" brushRef="#br0" timeOffset="102524">14297 8480 8191,'-20'19'0,"-6"22"3825,13 10-3825,7-13 0,1 2 0,-1 3 0,2-1 0,5-6 0,2-2 2951,3 12-2951,7-23 0,-6-15 0,0-8 0</inkml:trace>
  <inkml:trace contextRef="#ctx0" brushRef="#br0" timeOffset="102958">14309 8861 8191,'9'-5'0,"3"4"5063,15 1-5063,6 3 0,7 0 0,12-2 0,-10 3 2818,-2-7-2818,-14-2 1719,-17-2-1719,-10-6 6784,-1-7-6784,-3 5 0,-9 7 0,-2 22 0,-14 14 0,11 7 0,6-7 0,13-10 0,9-13 0,17-16 0,11-19 0,-15 5 0,-2-2 0,-1-2 0,-1-2 0,-4-9 0,-1-2-966,-2-3 0,0-1 966,-1-8 0,-2 0 0,0 10 0,-4 6 0,-11 2 0,-6 67 0,2 11 0,1 7 0,7-8 0,1 3 0,1 1-1097,0 7 0,1 2 0,3-1 1097,4-4 0,3-2 0,1-1 0,-1-3 0,0-1 0,0-6 0,3-6 0,0-6 0,7 5 0</inkml:trace>
  <inkml:trace contextRef="#ctx0" brushRef="#br0" timeOffset="104908">12660 10486 24575,'-1'14'0,"-2"-2"0,7-3 0,-5 0 0,2 10 0,-7 16 0,5 7 0,-4 4 0,5-7 0,0-14 0,0 5 0,0-15 0,0 12 0,-2-12 0,-1 2 0,-5-16 0,10-39 0,1 4 0,0-4 0,0 2 0,0-3 0,-1-1-831,0 1 1,0 0-1,0 1 831,0-17 0,-1 4-179,-2 14 0,2 4 179,8-9 0,3 25 0,2 17 0,12 11 0,-6 18 0,2 3 0,-9 6 0,-12-6 2442,-1-10-2442,-8-5 408,1-11-408,-12-3 0,7-3 0,-3-1 0,11-1 0</inkml:trace>
  <inkml:trace contextRef="#ctx0" brushRef="#br0" timeOffset="105311">12937 10304 24575,'7'19'0,"-6"7"0,-5-1 0,-3 0 0,2-13 0,3-19 0,16-35 0,1 15 0,2 1 0,12-19 0,15 14 0,-19 28 0,7 0 0,-11 0 0,2-6 0,-3-2 0,-7 0 0,-2 1 0,-39 39 0,13-2 0,-10 19 0,43-15 0,32-26 0,-19 2 0,10-12 0</inkml:trace>
  <inkml:trace contextRef="#ctx0" brushRef="#br0" timeOffset="105976">13526 10145 8191,'-26'15'0,"10"-7"5063,-5 9-5063,13-7 2818,11-1-2818,4 1 1719,10-4-1719,-7 11 6784,-8-3-6784,-10 16 0,-6-4 0,-6 2 0,6-7 0,7-12 0,16-22 0,22-22 0,-8 11 0,2 0 0,5-4 0,0 1 0,-2 3 0,-3 2 0,10-5 0,-21 7 0,-18 18 0,-17 17 0,4 12 0,3-2 0,10-1 0,17-22 0,7-8 0,12-11 0,4-5 0,-7 6 0,-4 6 0,-9 22 0,-9 7 0,3 9 0,-10 12 0,4-35 0,5-8 0,14-45 0,-7 19 0,2 1 0,1 6 0,1 4 0,12 2 0,-17 30 0,-9 11 0,-2-7 0,4-7 0,1-11 0,0-1 0,-2-9 0,0 2 0,-4 0 0,-1 4 0</inkml:trace>
  <inkml:trace contextRef="#ctx0" brushRef="#br0" timeOffset="106101">14016 10096 8191,'5'4'0,"11"-10"5063,24-21-5063,-11 2 0,2 4 0,-26 13 0</inkml:trace>
  <inkml:trace contextRef="#ctx0" brushRef="#br0" timeOffset="106234">14131 9858 8191,'-10'-43'0,"4"13"5063,-2 46-5063,2 25 0,2-11 0,-1 3 0,-1 12 0,0 1 1197,2-5 0,2-2-1197,0-3 0,2-4 444,6 7 1,-1-23-1,0-9 1</inkml:trace>
  <inkml:trace contextRef="#ctx0" brushRef="#br0" timeOffset="106931">14320 10022 8191,'-13'6'0,"0"-3"5063,0-3-5063,1 7 2818,0 3-2818,2 9 1719,15-4-1719,2-6 6784,16-11-6784,-4-5 0,2-9 0,-7 1 0,-6 2 0,-2 0 0,-6 4 0,2-4 0,-4 4 0,5 4 0,-7 2 0,1 11 0,-9 7 0,5 7 0,-1-1 0,4-2 0,4-10 0,4-2 0,11-6 0,1-2 0,27-13 0,-29 10 0,14-5 0</inkml:trace>
  <inkml:trace contextRef="#ctx0" brushRef="#br0" timeOffset="107308">14545 10009 8191,'-7'-1'0,"-2"2"5063,-4 5-5063,6 1 2818,-4 12-2818,15-9 1719,5-1-1719,4-5 6784,5-9-6784,-4-4 0,6-9 0,-6-6 0,3-11 0,-9-19 0,-1 20 0,0-2 0,-5 0 0,-1 4 0,5 6 0,-12 40 0,0 20 0,1 8 0,4 1 0,1 1-548,1-1 0,3-2 548,5-7 0,2-4 0,12 12 0,-8-23 0,-5-8 0</inkml:trace>
  <inkml:trace contextRef="#ctx0" brushRef="#br0" timeOffset="108074">15288 10020 8191,'-2'9'0,"9"-2"5063,0-2-5063,23-7 2818,-9-4-2818,6-7 1719,-18-6-1719,-9 1 6784,-10-1-6784,-11 7 0,2 8 0,17 9 0,25-6 0,-2 7 0,7-10 0</inkml:trace>
  <inkml:trace contextRef="#ctx0" brushRef="#br0" timeOffset="108283">15641 9879 8191,'-4'19'0,"4"10"4998,-7 4-4998,7 6 2826,2-18-2826,2-8 1727,10-20-1727,12-27 0,3-11 0,-11 17 0,-1 0 6760,4-9-6760,-6 19 73,-5 23-73,-3 28 0,8 2 0,-1 3 0,-4-16 0,-2-17 0</inkml:trace>
  <inkml:trace contextRef="#ctx0" brushRef="#br0" timeOffset="108924">16603 9853 8191,'-10'-5'0,"-1"4"5063,-15 18-5063,7 4 2818,-4 19-2818,19 1 1719,12-5-1719,19-8 0,16-21 0,-12-16 0,1-5 0,1-2 0,-1-3 0,1-7 0,-5-2 6784,6-16-6784,-16 3 0,-20 19 0,-2 9 0,-5 17 0,1 14 0,12 4 0,9-9 0,36-24 0,-26 2 0,12-11 0</inkml:trace>
  <inkml:trace contextRef="#ctx0" brushRef="#br0" timeOffset="109107">17075 9468 8191,'-13'-20'0,"1"9"5063,7 18-5063,-4 19 0,4 2 0,-1 4 1060,0 13 0,0 3-1060,-1-8 0,1 2 0,1-1 224,3-1 0,2-1 0,0-2-224,0 8 0,3-5 0,12 4 0,-6-30 0,-2-14 0</inkml:trace>
  <inkml:trace contextRef="#ctx0" brushRef="#br0" timeOffset="109274">17194 9438 8191,'-11'15'0,"0"13"4081,-6 21-4081,6-9 0,2 4 0,-1 8 0,1 3 0,2-12 0,0 1 0,2-1 0,0 14 0,2-5 0,2-12 0,2-7 0,5 2 0,-2-31 0</inkml:trace>
  <inkml:trace contextRef="#ctx0" brushRef="#br0" timeOffset="109815">17750 9655 8191,'-39'4'0,"3"7"5063,6 8-5063,9-1 2818,18-5-2818,8-6 1719,28-7-1719,9-3 6784,-1 3-6784,-11 4 0,-31 24 0,-19 7 0,5-10 0,-1-1 0,-12 12 0,4-7 0,18-21 0,2-4 0</inkml:trace>
  <inkml:trace contextRef="#ctx0" brushRef="#br0" timeOffset="110266">17860 9594 8191,'-4'9'0,"6"4"5063,-8 0-5063,8 11 2818,3 8-2818,0-5 1719,8-1-1719,-2-17 6784,-1-9-6784,11-18 0,5-19 0,-8 11 0,1-1 0,-1 0 0,0 1 0,9-9 0,-16 25 0,-8 24 0,-2 12 0,3-1 0,10 2 0,-1-15 0,4 0 0,-9-6 0,13-21 0,1-8 0,-3-1 0,2-4 0,7-6 0,-1 1 0,0-5 0,5 1 0</inkml:trace>
  <inkml:trace contextRef="#ctx0" brushRef="#br0" timeOffset="110532">18437 9334 8191,'-3'-9'0,"3"-11"5063,1 9-5063,2-12 2818,-5 31-2818,-5 2 1719,1 29-1719,-12 7 0,8 3 0,5-17 0,0 2 0,0-6 0,1 0 3392,5 9 0,2 1-3392,-3-3 0,1 0 0,3-6 0,2-2 0,3 15 0,-4-27 0,-1-11 0</inkml:trace>
  <inkml:trace contextRef="#ctx0" brushRef="#br0" timeOffset="110682">18345 9586 8191,'-9'-5'0,"8"5"4935,12 1-4935,30-2 0,-9-4 0,0-1 0,12-2 0,-4-2 0</inkml:trace>
  <inkml:trace contextRef="#ctx0" brushRef="#br0" timeOffset="111336">18742 9501 8191,'-22'-2'0,"-1"-3"5063,13 3-5063,-2 2 2818,4 10-2818,-9 13 1719,2 16-1719,0-2 6784,20-6-6784,16-29 0,20-24 0,-21 4 0,0-3 0,1 0 0,-2 1 0,6-11 0,-24 30 0,-3 9 0,-14 25 0,12-15 0,8 3 0,33-27 0,-4 0 0,4-3 0,11-7 0,0-3 0,-6 0 0,-2 1 0,-9 6 0,-7 0 0,-14-3 0,-12 14 0,-12 11 0,-2 5 0,-4 16 0,9 13 0,3-13 0,19-1 0,16-35 0,2-9 0,13-14 0,-20 8 0,1-1 0,0-2 0,0-1 0,-2-2 0,-3 1 0,8-12 0,-21 16 0,-12 22 0,-6 23 0,1 10 0,8-1 0,12 1 0,20-24 0,15-4 0,-16-10 0,1-2 0,4-4 0,-2-1 0,4-1 0,-7-2 0</inkml:trace>
  <inkml:trace contextRef="#ctx0" brushRef="#br0" timeOffset="130282">14337 5338 8191,'24'-19'0,"-1"4"0,6-2 524,4 0 0,7-2 0,2 1-524,-3 3 0,2 0 0,2 1 0,1 0-146,5-1 1,2 0 0,1 1-1,2 0 146,-5 2 0,1 1 0,1 1 0,1-1 0,0 1 0,-5 1 0,2-1 0,-1 1 0,2 0 0,-1 0 0,0 0 0,2 2 0,0-1 0,0 1 0,0 0 0,0 0 0,0 1-45,1 0 0,0-1 1,0 1-1,0 1 1,-1 0-1,-1 0 45,4 1 0,-1 1 0,-2 0 0,0 1 0,-2 0 279,1 2 0,0-1 1,-3 1-1,-5 1 0,12-1 1,-9 1-1,2 4 0</inkml:trace>
  <inkml:trace contextRef="#ctx0" brushRef="#br0" timeOffset="131136">18128 5007 8191,'-25'-2'0,"38"-18"1101,10 0 1,9-1-1102,11 0 0,8 0 0,5 0-169,-15 4 1,2 0 0,1 0-1,3-1 1,0 2 168,0 1 0,1 0 0,2 1 0,0 0 0,1 1 0,-1 1-63,2 0 0,0 0 0,0 1 0,1 1 0,-1 0 0,0 0 63,-3 1 0,0 1 0,-1-1 0,0 1 0,-1 2 0,-1 1 98,4 1 1,-1 2-1,-2 1 1,-1 1-1,-5-1 1,2-2-1,-3 2 1,-4 0 0,1 4-1,-1 0 1</inkml:trace>
  <inkml:trace contextRef="#ctx0" brushRef="#br0" timeOffset="143018">3621 13121 8191,'40'-7'0,"-12"0"2044,12 1 0,5 2-2044,-17 1 0,0 0 0,9-2 0,1 1 545,1 0 1,-2 1-1,7-3 1,-3 1 0</inkml:trace>
  <inkml:trace contextRef="#ctx0" brushRef="#br0" timeOffset="144609">5335 13196 8191,'-7'-7'0,"0"0"5063,-3-5-5063,-6-5 2818,-6 0-2818,-6 1 0,-17 17 0,3 10 859,13 5 1,1 4-860,4 3 0,2 2 0,1 4 0,4 0 6784,-1 21-6784,24-12 0,35-27 0,-8-11 0,4-4 0,8-5 0,3 0 0,2 0 0,-1 5-462,-7 4 1,-4 7 461,-9 6 0,-7 6 0,-9 12 0,-7 4 0,-9 0 0,-6 1 0,-3 6 0,-5 0-918,-1-5 1,-3-2 917,-4 5 0,0-1 0,3-8 0,0-2 0,1-1 0,1-4 0,-3-6 0,25-37 0,6-9 0,6-6 0,2 4 0,5-1 0,0-3-332,3-6 1,1-2 0,2 1 331,2 0 0,1 0 0,0 2-526,-2 1 0,0 1 0,-4 1 526,3-6 0,-5 5 1569,5-8-1569,-27 23 0,-6 26 0,-7 12 993,7 16-993,3-5 2768,19 3-2768,20-26 0,12-11 0,-14-3 0,0-3 0,-6 0 0,0 1 0,3 0 0,-2 3 0,1 3 0,-6 11 0,-23 15 0,-3 12 0,-3 1 0,-1-5 0,13-18 0,11-30 0,-2-1 0,1-4 0,6-8 0,2-1 0,-3 5 0,-1 1 0,13-13 0,-14 36 0,-15 19 0,1 18 0,-1 8 0,5-10 0,2-6 0,15-23 0,8-18 0,4-8 0,-18 4 0,-4-2 0,3-19 0,-10 2 0,-14 18 0,-10 29 0,0 22 0,9 17 0,9-6 0,16-12 0,18-22 0,-18-5 0,8-10 0</inkml:trace>
  <inkml:trace contextRef="#ctx0" brushRef="#br0" timeOffset="144849">6601 13024 8191,'-13'3'0,"-3"7"5063,5 13-5063,3-1 2818,19 4-2818,15-7 1719,11 2-1719,9-3 0,-15 0 6784,-5 13-6784,-28 3 0,-3 6 0,-22 0 0,-5-13 0,3-6 0,-1-17 0,20-3 0,2-6 0</inkml:trace>
  <inkml:trace contextRef="#ctx0" brushRef="#br0" timeOffset="145495">8136 12982 8191,'-14'11'0,"-5"5"5063,4 12-5063,-2 8 0,12 17 0,7-18 0,25 3 0,17-33 0,-15 2 0,5-12 0</inkml:trace>
  <inkml:trace contextRef="#ctx0" brushRef="#br0" timeOffset="145783">8579 12927 8191,'-25'5'0,"-4"12"5063,11 7-5063,4 10 2818,14-2-2818,16-11 1719,9-6-1719,9-24 6784,1-10-6784,-11-12 0,-4 3 0,-18 8 0,-10 22 0,0 4 0,-5 14 0,19-6 0,8-13 0,16-15 0,-12 2 0,-2-4 0</inkml:trace>
  <inkml:trace contextRef="#ctx0" brushRef="#br0" timeOffset="146083">8762 12905 8191,'0'9'0,"0"0"5063,3 4-5063,-3 0 2818,6 11-2818,-1 1 1719,6 7-1719,-3-10 6784,3-7-6784,0-16 0,7-17 0,12-20 0,0-7 0,0 5 0,-12 22 0,-9 28 0,-1 19 0,-4 4 0,6-1 0,-1-14 0,2-17 0,7-18 0,-10 5 0,5-4 0</inkml:trace>
  <inkml:trace contextRef="#ctx0" brushRef="#br0" timeOffset="146234">9083 12785 8191,'6'-42'0,"-1"0"0,3-12 5063,2 40-5063,-12 40 0,-3 17 0,6 1 0,0 4 0,-3-10 0,0 1 0,1-1 0,4 6 0,4-5 0,7 5 704,10-25 1,-13-15-1,4-8 1</inkml:trace>
  <inkml:trace contextRef="#ctx0" brushRef="#br0" timeOffset="146536">9306 12906 8191,'-12'-8'0,"5"7"5063,-18 16-5063,15 8 2818,-8 18-2818,19-14 1719,3-5-1719,14-25 0,10-22 0,-3-19 3392,-8 17 0,0-3-3392,-8-3 0,-1-2 0,3-5 0,-2-3-706,-5-7 1,-2 0 705,3 5 0,0 2 0,-4-10 0,4 62 0,-2 21 0,-1 10 0,-2 12 0,1 4-826,3-18 0,2 1 0,0 0 826,0 0 0,-1-1 0,2-2-32,3 2 0,1-5 0,6 11 0,-10-30 0</inkml:trace>
  <inkml:trace contextRef="#ctx0" brushRef="#br0" timeOffset="147425">10955 12602 8191,'-10'8'0,"0"21"3601,4 26-3601,1-8 0,0 4 0,1 0 0,1 1 0,1-14 0,-1 1 0,1-3 0,0-2 0,2-4 2969,8 15-2969,4-41 1889,10-24-1889,2-18 0,-9 14 0,-2 0 6219,7-16-6219,-3 17 1706,-11 23-1706,3 36 0,-5 14-385,-2-15 1,1 0 384,-3 20 0,-5-17 0,-1-20 0,-8-12 0,1-10 0,-4-14 0,8 9 0,2-5 0</inkml:trace>
  <inkml:trace contextRef="#ctx0" brushRef="#br0" timeOffset="147691">11139 13101 8191,'12'5'0,"0"-4"5063,1-10-5063,17-14 0,-10 4 0,0-1 1409,4-1 0,-2 1-1409,6-16 1719,-13 13-1719,-23 17 6784,-7 13-6784,-4 26 0,1 11 0,16 11 0,16-10 0,32-16-782,-14-25 1,2-5 781,5-1 0,0-3-84,1-8 1,-4-1 0,5 1-1,-14 0 1</inkml:trace>
  <inkml:trace contextRef="#ctx0" brushRef="#br0" timeOffset="148471">12991 13111 8191,'-13'-7'0,"0"1"5063,0-4-5063,0 2 2818,-4-3-2818,0 7 1719,-7 6-1719,-7 32 0,3 7 0,17-13 0,5 1 0,8 14 0,39-20 0,-12-26 0,3-9 0,12-13 0,1-7 964,-11 3 0,-1-3 1,-2-2-965,-1-4 0,-3-3 0,-1 0 0,-1 1 0,-2-2 0,-3 1-794,-5 2 1,-2 0 0,-4 1 793,0-16 0,-6 2-176,-3 11 0,-4 4 176,-7-9 0,-11 42 0,5 48 0,6-6 0,1 5 0,5-7 0,1 3 0,2 0 541,1 2 0,1 1 1,1-2-542,2 16 0,5-4 0,4-8 0,6-7 676,2-14 0,3-8-676,5-9 0,1-7 77,1-11 0,-2-4 0,5-4 0,-8-4 0</inkml:trace>
  <inkml:trace contextRef="#ctx0" brushRef="#br0" timeOffset="148583">13541 12851 8191,'-9'1'0,"-9"15"5063,7 12-5063,1 8 2818,23 1-2818,22-20 0,-11-4 0,3-13 0</inkml:trace>
  <inkml:trace contextRef="#ctx0" brushRef="#br0" timeOffset="148883">13840 12851 8191,'-25'-2'0,"-6"7"5063,9 10-5063,3 2 2818,12-3-2818,9-4 1719,17-11-1719,3 2 6784,3-2-6784,-5 6 0,-7 19 0,-8 19 0,-4-12 0,-3 1 0,-2 9 0,-3 1-1312,-1 1 1,-2-1 1311,0 0 0,-2 1-558,-1-1 1,-1-1 557,2-9 0,-2-1-198,-2-6 0,0-4 198,-4 1 0,1-29 0,14 4 0,2-12 0</inkml:trace>
  <inkml:trace contextRef="#ctx0" brushRef="#br0" timeOffset="149082">14062 12917 24575,'3'26'0,"0"-1"0,-3-12 0,7-7 0,2-17 0,19-17 0,-9 8 0,3 0 0,3-1 0,2 1 0,2 5 0,-1 3 0,4-3 0,-11 11 0</inkml:trace>
  <inkml:trace contextRef="#ctx0" brushRef="#br0" timeOffset="149674">14356 12818 24575,'-14'-2'0,"2"1"0,3 1 0,-7 11 0,5-2 0,0 6 0,9-6 0,10-4 0,10-4 0,20-16 0,4-4 0,-12 6 0,-1 0 0,7-2 0,-5 10 0,-23 14 0,-6 11 0,-2-5 0,7 5 0,3-15 0,20-4 0,10-11 0,-13 3 0,1-2 0,14-7 0,-9 4 0,-27 2 0,-10 7 0,-4 1 0,-17 15 0,10 6 0,-6 5 0,13-1 0,9-13 0,8-8 0,7-14 0,13-18 0,-2-7 0,-9 10 0,-1-2-1092,-3-4 0,-2-2 1092,2-6 0,-1-2 0,-3-5 0,-2 3 0,0 10 0,-4 8 0,-13 13 0,-4 51 0,2-2 0,1 6 0,3 4 0,3 1 0,2-2 0,3-2 0,5 1 0,3-3-504,4-11 0,3-5 504,7-4 0,0-5 0,5-1 0,-1-10 0</inkml:trace>
  <inkml:trace contextRef="#ctx0" brushRef="#br0" timeOffset="150015">15142 12822 8191,'-14'-6'0,"-2"-2"5063,2 7-5063,1-3 2818,0 5-2818,4 2 1719,2 7-1719,-1 4 6784,8 3-6784,2-4 0,9-4 0,2-8 0,13-14 0,-2-9 0,9-15 0,-9-13 0,-11 21 0,-1-3 0,-3-9 0,-2-1 0,2 4 0,-2 3 0,-1-15 0,-1 51 0,-10 50 0,3-4 0,2 4 0,2 0 0,2 1-524,-2-14 0,0 0 1,1-1 523,6 7 0,-1-4 0,-2 8 0,-2-21 0</inkml:trace>
  <inkml:trace contextRef="#ctx0" brushRef="#br0" timeOffset="151743">14884 12874 24575,'15'-8'0,"4"-3"0,-10 6 0,4-5 0,-6 3 0,-3-2 0,-9-1 0,-1 7 0,-7 0 0,1 11 0,2-1 0,-3 13 0,9 2 0,2 3 0,14 2 0,7-13 0,9-3 0,11-16 0,-12 1 0,-5-5 0,-14 6 0</inkml:trace>
  <inkml:trace contextRef="#ctx0" brushRef="#br0" timeOffset="160241">16167 12765 8191,'24'-7'0,"16"2"0,6 2 1356,0-3 0,3 0-1356,-3 3 0,2-1 0,-2 0 0,5-2 0,-2 0 1179,-5 3 1,-4 0-1180,15-2 510,-22 5 0,-24 0 0,-5 0 1</inkml:trace>
  <inkml:trace contextRef="#ctx0" brushRef="#br0" timeOffset="160469">16735 12630 24575,'48'0'0,"2"4"0,-22 0 0,-1 2 0,18 17 0,-14 3 0,-17 9 0,-16 3 0,-12-2 0,-10 5 0,9-20 0,2-4 0</inkml:trace>
  <inkml:trace contextRef="#ctx0" brushRef="#br0" timeOffset="161358">18529 12806 8191,'-9'3'0,"8"13"5049,2 8-5049,8 29 0,-6-16 0,0 3 1213,0 8 1,-2 3-1214,-3-11 0,-3 1 0,1-1 195,1 16 0,-2-2-195,-5-3 0,-1-4 0,4 4 5925,-8-30-5925,14-60 0,-2 6 0,1-5-1114,3-2 1,1-4-1,1 0 1114,-1-4 0,0-1 0,1-1 0,2-3 0,1-1 0,1 2 0,0 6 0,1 2 0,1 3-123,4-10 0,5 8 123,1 17 0,2 7 0,22 11 0,10 23 0,-9 14 0,-21-11 0,-2 2 1656,1 9-1656,-12 8 0,-14-18 0,-13 14 3680,-6-15-3680,0 3 844,-1-16-844,15-23 0,1 10 0,8-13 0</inkml:trace>
  <inkml:trace contextRef="#ctx0" brushRef="#br0" timeOffset="161807">19002 12710 8191,'-3'24'0,"-2"1"5063,-3 14-5063,1-13 2818,4 1-2818,15-25 1719,12-23-1719,-6 1 0,2-2 0,2-5 0,3 0 3392,6-5 0,0 3-3392,10-4 0,2 9 0,-31 24 0,-9 7 0,-1-1 0,-5 7 0,1-3 0,2 2 0,4-3 0,1-2 0,8-2 0,7-3 0,8-15 0,-2 5 0,-4-10 0,-13 8 0,-16-5 0,0 6 0,-12-5 0,9 10 0,1 1 0,5 1 0</inkml:trace>
  <inkml:trace contextRef="#ctx0" brushRef="#br0" timeOffset="161976">19477 12559 24575,'20'2'0,"14"-8"0,15-14 0,-22 10 0,0-1 0,16-15 0,-15 13 0,-17 2 0,-7 9 0</inkml:trace>
  <inkml:trace contextRef="#ctx0" brushRef="#br0" timeOffset="162450">19696 12256 8191,'-13'7'0,"1"10"4432,2 25-4432,5-12 0,0 3 0,-1 15 0,0 2 0,0-3 0,1 1 0,2-1 0,4-3 0,-1-12 0,6-6 2892,30-3-2892,2-27 0,-9-8 0,-2-4 0,16-18 0,-9-3 0,-15 10 1795,-29 23-1795,-6 16 0,-8 25 0,10-7 6547,18-3-6547,12-21 0,22-16 0,-13-1 0,0-4-333,7-6 1,0-1 332,1 0 0,-1-1-132,-7 0 0,-1 0 132,12-2 0,-21 12 0,-10 19 0,-3 14 0,-2 12 1363,0 2-1363,2-2 284,3-12-284,0-16 0,2-8 0,-4-2 0,0-2 0</inkml:trace>
  <inkml:trace contextRef="#ctx0" brushRef="#br0" timeOffset="162720">20215 12389 8191,'9'-1'0,"0"2"5063,4 24-5063,1 5 0,-6-1 0,-1 2 0,3 19 0,-5-19 0,-1-2 0,-1 4 2818,10-15-2818,8-24 1719,3-19-1719,3 6 6784,-9 16-6784,-10 8 0,4 15 0,-3-15 0,15-7 0,-13 0 0,3-5 0</inkml:trace>
  <inkml:trace contextRef="#ctx0" brushRef="#br0" timeOffset="162952">20635 12478 8191,'-9'1'0,"0"2"5063,-3 16-5063,9-3 2818,1 7-2818,20-6 1719,11-8-1719,11 2 6784,1-3-6784,-12 6 0,-17 9 0,-21 5 0,-14 7 0,-8-8 0,4-6 0,6-15 0,13-4 0,4-4 0</inkml:trace>
  <inkml:trace contextRef="#ctx0" brushRef="#br0" timeOffset="163592">21792 12667 8191,'-12'-2'0,"1"7"5063,-6 18-5063,-4 17 0,14-10 0,2 1 2818,-4 13-2818,31-4 0,23-42 0,-13-8 0,0-3 0,11-3 0,-7-10 0</inkml:trace>
  <inkml:trace contextRef="#ctx0" brushRef="#br0" timeOffset="163783">22290 12077 8191,'-17'-4'0,"-5"20"2531,8 8 1,1 7-2532,-1 13 0,1 5 0,4-7 0,1 2 0,1 0 231,0 0 1,0 0 0,3-1-232,3-3 0,3-1 0,0-4 989,-2 2 0,4-6-989,29 0 1465,2-45 0,-8 5 0,-5-9 1</inkml:trace>
  <inkml:trace contextRef="#ctx0" brushRef="#br0" timeOffset="163993">22407 12518 8268,'-5'10'0,"-1"8"5072,-1 7-5072,9 7 2807,4-9-2807,40-20 0,-12-18 0,11-16 0,-28-3 0,-26-1 1708,-1 12-1708,-25 1 6720,14 21-6720,-4 2 0,17 5 0,6-2 0</inkml:trace>
  <inkml:trace contextRef="#ctx0" brushRef="#br0" timeOffset="164400">22650 12472 8191,'7'7'0,"-2"3"5063,-1 3-5063,5-2 2818,15-2-2818,23-6 0,-19 3 0,0 2 0,2-2 0,-2 2 0,7 19 1719,-25 3-1719,-21 4 6784,-10-5-6784,-10 3 0,14-15 0,2-7 0,21-28 0,18-20 0,-6 7 0,2-2-577,5 1 0,0 2 577,0 1 0,-2 4 0,0 5 0,-14 24 0,-20 29 0,11-9 0,19 3 0,34-31 0,-18 1 0,2-2 82,13-9 0,-3-1 0,6 1 1,-6-2-1</inkml:trace>
  <inkml:trace contextRef="#ctx0" brushRef="#br0" timeOffset="164641">23452 12445 8191,'-9'2'0,"2"3"5063,0 2-5063,5 2 2818,2 3-2818,5 8 1719,-2-1-1719,3 1 6784,-2-15-6784,17-25 0,0-1 0,3-5-1245,2 0 0,2-2 0,3-1 1245,6-1 0,3 0 0,2 1 0,0 1 0,0 2 0,1 3-400,-3 4 1,-1 2 0,-2 4 399,0 5 0,-4 4 0,2 0 0,-27 9 0</inkml:trace>
  <inkml:trace contextRef="#ctx0" brushRef="#br0" timeOffset="165799">25183 12541 8191,'-8'-13'0,"1"3"5063,-13-2-5063,2 17 0,-18 17 0,8 22 0,11-16 0,3 1 2818,2 19-2818,7-15 1719,24-22-1719,5-23 6784,7-11-6784,1-10 0,-15 8 0,-8 11 0,-8 15 0,-7 8 0,10-4 0,-5 3 0,7-3 0,-2 4 0,3-2 0,2 0 0,10-5 0,3-4 0,-4 2 0,-4-4 0</inkml:trace>
  <inkml:trace contextRef="#ctx0" brushRef="#br0" timeOffset="166051">25476 12497 24575,'-12'10'0,"-3"8"0,-4 14 0,0 8 0,7-7 0,12-5 0,19-19 0,19-13 0,-17 2 0,6-8 0</inkml:trace>
  <inkml:trace contextRef="#ctx0" brushRef="#br0" timeOffset="166191">25658 12534 8191,'1'14'0,"12"-2"5063,15-11-5063,12-3 704,7-11 1,-21 6-1,-6-1 1</inkml:trace>
  <inkml:trace contextRef="#ctx0" brushRef="#br0" timeOffset="166342">25807 12392 24575,'13'-13'0,"7"-1"0,1-4 0,-4 9 0,-6-2 0</inkml:trace>
  <inkml:trace contextRef="#ctx0" brushRef="#br0" timeOffset="166511">25850 12067 8191,'-6'17'0,"3"20"3617,0 18-3617,0-12 0,1 5 0,1 6 0,0 0 0,-2-3 0,1-1 0,4-3 0,0-4 0,3 12 0,1-25 0,-3-15 0</inkml:trace>
  <inkml:trace contextRef="#ctx0" brushRef="#br0" timeOffset="166800">26127 12513 8191,'-8'13'0,"5"-4"5063,5 2-5063,15-7 2818,5-5-2818,17-13 1719,1-5-1719,-7-1 6784,-8 14-6784,-17 6 0,-3 13 0,3-8 0,10-5 0,14-9 0,-13 3 0,2-2 0</inkml:trace>
  <inkml:trace contextRef="#ctx0" brushRef="#br0" timeOffset="166991">26515 12472 24575,'0'12'0,"0"-1"0,8-2 0,2-7 0,4-3 0,2-7 0,-5-5 0,-2 6 0,-4-1 0</inkml:trace>
  <inkml:trace contextRef="#ctx0" brushRef="#br0" timeOffset="167167">26697 11868 8191,'-5'10'0,"-3"22"2518,4-1 0,-1 6-2518,2 8 0,0 4 0,3-9 0,0 1 0,0 0 731,3 14 1,1-3-732,3-7 0,1-5 474,1 10 0,0-28 1,-7-18-1</inkml:trace>
  <inkml:trace contextRef="#ctx0" brushRef="#br0" timeOffset="167824">28473 12060 8191,'-25'-7'0,"1"5"5063,4 11-5063,-3 13 0,9 3 0,-1 5 392,-1 8 1,0 5-393,5-7 0,1 3 0,1 0 0,1 2 0,1 0 0,3 0 0,1 0 0,3 0 0,2-2 0,4 9 0,4-3 984,3-7 0,1-5-984,6 0 0,-6-16 0,-10-15 0</inkml:trace>
  <inkml:trace contextRef="#ctx0" brushRef="#br0" timeOffset="167967">28289 12657 8191,'-8'-33'0,"5"6"5063,9 16-5063,12-1 0,20 3 0,-11 3 0,1-1 563,1 2 1,-2 0-1,12-1 1,-18 2 0</inkml:trace>
  <inkml:trace contextRef="#ctx0" brushRef="#br0" timeOffset="168554">28546 12517 8191,'-6'12'0,"7"4"5063,0 16-5063,8-7 2818,3-4-2818,10-9 0,9-14 0,16-10 0,-22-1 0,0-4 0,1-3 0,-1-1 0,-4 1 0,-2 0 0,6-11 1719,-7 15-1719,-9 16 6784,-1 18-6784,-3 3 0,-6 18 0,0-6 0,-3-5 0,12-18 0,4-18 0,17-22 0,-10 10 0,1-1 0,0-2 0,1 1 0,15-6 0,-14 15 0,-13 28 0,-5 7 0,-8 10 0,3-11 0,0-2 0,15-21 0,6-3 0,19-16 0,3-7 0,-5 0 0,-8 7 0,-17 18 0,-12 19 0,-4 9 0,-5 14 0,7-12 0,0-1 0,9-15 0,4-9 0,9-8 0,12-7 0,-13 4 0,2 1 0</inkml:trace>
  <inkml:trace contextRef="#ctx0" brushRef="#br0" timeOffset="168713">29444 12422 8191,'-3'6'0,"7"-3"5063,14-2-5063,8-9 2818,19-7-2818,3-8 0,-6 6 0,-13 2 0,-22 10 0</inkml:trace>
  <inkml:trace contextRef="#ctx0" brushRef="#br0" timeOffset="168891">29644 12047 8191,'-9'2'0,"-2"23"4655,1 17-4655,3-4 0,1 5 0,0 3 0,0 0 0,3 1 0,0-1 0,-1-6 0,3-3 0,8 16 0,-6-29 0,7-10 0</inkml:trace>
  <inkml:trace contextRef="#ctx0" brushRef="#br0" timeOffset="169016">29851 12342 15428,'-5'6'0,"-3"19"3902,4-8-3902,2 11 0,3-20 0,3-4 0</inkml:trace>
  <inkml:trace contextRef="#ctx0" brushRef="#br0" timeOffset="169152">29943 12144 8191,'-17'-8'0,"0"1"1265,3 4 1,6 0 0,4 5 0</inkml:trace>
  <inkml:trace contextRef="#ctx0" brushRef="#br0" timeOffset="169625">29996 12238 8191,'-4'-2'0,"-2"7"5063,-2 9-5063,-1 9 2818,5-4-2818,1 1 1719,7-12-1719,4-9 6784,19-12-6784,2-8 0,17-7 0,-17 7 0,-2 10 0,-19 10 0,-4 18 0,-4 5 0,0 10 0,0-7 0,2-5 0,6-14 0,11-6 0,19-17 0,10-4 0,-20 8 0,-1 1 0,9-4 0,-14 12 0,-18 12 0,-9 6 0,4-1 0,-4 3 0,9-8 0,0 0 0,16-13 0,-5-2 0,1-1 0,-9 3 0</inkml:trace>
  <inkml:trace contextRef="#ctx0" brushRef="#br0" timeOffset="169791">30466 12264 8191,'-4'-5'0,"-2"3"5063,-4 10-5063,1 10 2818,1 1-2818,6 4 1719,4-11-1719,9-4 6784,3-11-6784,10-6 0,-8-5 0,-1 5 0,-10 1 0</inkml:trace>
  <inkml:trace contextRef="#ctx0" brushRef="#br0" timeOffset="169992">30790 11711 9568,'-6'0'0,"-1"12"2468,-3 27 1,1 9-2469,4-5 0,2 2 0,0 3 0,-1 4 0,2-3 529,4 3 1,2-3-530,4-5 0,-1-5 1789,3 8-1789,-3-21 0,-5-17 0,-4-5 0</inkml:trace>
  <inkml:trace contextRef="#ctx0" brushRef="#br0" timeOffset="171259">18651 13811 24575,'-20'2'0,"-8"11"0,-5 5 0,11-2 0,0 2 0,-17 20 0,10-7 0,21-1 0,28-17 0,11 0 0,15-4 0,-12 2 0,-13 16 0,-26 0 0,-11 15 0,-12 0 0,4-16 0,6-2 0,9-18 0,5-4 0</inkml:trace>
  <inkml:trace contextRef="#ctx0" brushRef="#br0" timeOffset="171409">18675 13945 8191,'6'-3'0,"12"-6"4787,16-7-4787,15-8 0,-22 12 0,0-1 0,-1-2 0,-3 2 0,2 1 0,-8 0 0</inkml:trace>
  <inkml:trace contextRef="#ctx0" brushRef="#br0" timeOffset="171575">18879 13639 8191,'-9'0'0,"4"8"5063,-3 8-5063,3 29 0,-1-12 0,2 4 0,2 5 0,3 2 0,-3 2 0,4-1 1173,6-11 1,3-2-1174,1-5 0,1-4 0,3-3 0,1-8 0</inkml:trace>
  <inkml:trace contextRef="#ctx0" brushRef="#br0" timeOffset="171840">19161 13898 8191,'-13'-2'0,"-7"7"5063,-8 13-5063,-2 14 2818,10-3-2818,22 1 1719,22-25-1719,16-11 0,9-20 3392,-22 13 0,-1 0-3392,18-7 0,-9 13 0,-15 15 0,-8 10 0,-3-3 0,3 4 0,-9-14 0,1-1 0</inkml:trace>
  <inkml:trace contextRef="#ctx0" brushRef="#br0" timeOffset="171976">19352 13932 8453,'5'-8'0,"9"-2"5089,26-16-5089,-12 10 0,1-1 0,2-4 0,-1 0 0,11-4 0,-19 7 0</inkml:trace>
  <inkml:trace contextRef="#ctx0" brushRef="#br0" timeOffset="172303">19596 13580 8191,'-14'-4'0,"3"7"5063,2 22-5063,6 21 0,0-15 0,2 1 1021,0 9 1,2 1-1022,1-2 0,0-2 824,1-1 1,0-4-825,7 10 6365,2-19-6365,8-26 0,8-14 0,8-18 0,-14 9 0,-3-1 0,8-19 989,-16 33-989,-13 18 275,-3 39-275,10-12 0,21 4 0,21-15 0,-14-18 0,3-5-720,7 0 0,-1-6 720,-4-7 0,-3-2 0,12 1 0,-25-3 0</inkml:trace>
  <inkml:trace contextRef="#ctx0" brushRef="#br0" timeOffset="173087">21878 13923 8191,'-14'-3'0,"-2"3"5063,-1 11-5063,0 8 2818,0 16-2818,9 5 1719,11 0-1719,13-8 0,22-21 0,-11-16 0,2-4 0,1-4 0,-1-2 0,-3-4 0,-4-1 0,6-16 6784,-24 14-6784,-9 7 0,-15 14 0,-8 15 0,6-4 0,6 8 0,34-18 0,29-7 0,-7-9 0,0-1 0,12 0 0,-3-10 0</inkml:trace>
  <inkml:trace contextRef="#ctx0" brushRef="#br0" timeOffset="173258">22504 13593 8191,'-3'-42'0,"1"9"5063,-5 24-5063,-11 9 2818,-2 17-2818,-5 11 0,11 1 0,3 5 0,4 1 0,3 1 859,2 6 1,4 1-860,2-4 0,3-2 0,4-7 0,3-3 0,8 15 0,-7-22 0,-4-10 0</inkml:trace>
  <inkml:trace contextRef="#ctx0" brushRef="#br0" timeOffset="173400">22373 13877 8191,'0'-14'0,"13"2"5063,22 3-5063,-5 3 0,1 2 0,7-2 0,2 1 0</inkml:trace>
  <inkml:trace contextRef="#ctx0" brushRef="#br0" timeOffset="173912">23694 13713 8191,'-17'0'0,"3"4"5063,-2 2-5063,3 14 0,-5 16 0,8 5 0,5 13 0,19-12 0,14-9 0,10-18 0,15-17 0,-24-9 0,-1-4 0,-4 1 0,-1-3 1409,1-2 0,-4-2-1409,-1-14 1719,-5 7-1719,-18 12 6784,-5 23-6784,-9 17 0,9 16 0,13 3 0,13-11 0,26-19 0,5-20 0,-13-1 0,-8-6 0</inkml:trace>
  <inkml:trace contextRef="#ctx0" brushRef="#br0" timeOffset="174097">24260 13514 8191,'-9'2'0,"1"6"5063,-5 23-5063,3 17 0,0-11 0,-1 3 842,5 2 0,0 0-842,-1-2 0,3-2 934,3-5 1,3-4-935,4 6 0,2-20 0,-4-11 0</inkml:trace>
  <inkml:trace contextRef="#ctx0" brushRef="#br0" timeOffset="174274">24373 13504 24575,'-11'30'0,"1"0"0,2 7 0,0 3 0,2 5 0,1 3-1819,5 5 0,0 0 1819,0-9 0,2-2 0,2-6 0,0-4 0,-3-1 0,3-17 0</inkml:trace>
  <inkml:trace contextRef="#ctx0" brushRef="#br0" timeOffset="191947">11113 10853 8191,'-9'2'0,"8"1"5063,11 16-5063,14 9 0,7 3 0,-2-6 0,2 0 0,-1 2 0,1 3 0,1-3 487,12 3 0,0-1-487,-3-2 0,0-1 0,0 3 0,-1-1 339,-7-8 0,-3-2 0,4 4 0,-13-9 0</inkml:trace>
  <inkml:trace contextRef="#ctx0" brushRef="#br0" timeOffset="192191">11701 11169 24575,'0'13'0,"7"13"0,2 8 0,8 12 0,-6 1 0,0-14 0,-4-6 0,-8-14 0,-2-4 0,-19 8 0,-7-2 0,-13 4 0,16-10 0,5-5 0</inkml:trace>
  <inkml:trace contextRef="#ctx0" brushRef="#br0" timeOffset="192583">12279 11621 24575,'-7'9'0,"3"10"0,2 16 0,6 7 0,-3 11 0,5-20 0,-5-10 0,1-15 0</inkml:trace>
  <inkml:trace contextRef="#ctx0" brushRef="#br0" timeOffset="192924">12274 11396 24575,'7'12'0,"3"0"0,7 4 0,10 4 0,0 10 0,-2-6 0,-12 15 0,-5-18 0,-7 9 0,5-21 0,6-12 0,8-27 0,6-4 0,2-8 0,-9 25 0,-6 11 0,-5 23 0,4 11 0,-3 12 0,5-10 0,-2-6 0,2-19 0,-5-2 0,-1-3 0</inkml:trace>
  <inkml:trace contextRef="#ctx0" brushRef="#br0" timeOffset="193057">12671 11537 24575,'30'-12'0,"4"-5"0,8-7 0,-7-2 0,-15 11 0,-10 4 0</inkml:trace>
  <inkml:trace contextRef="#ctx0" brushRef="#br0" timeOffset="193207">12782 11301 8191,'-7'4'0,"5"5"5063,0 17-5063,5 14 0,-1-10 0,0 2 0,-1 3 0,0 0 0,3-3 0,1-1 0,-4 8 0,3-18 0</inkml:trace>
  <inkml:trace contextRef="#ctx0" brushRef="#br0" timeOffset="194284">12899 11583 8191,'1'12'0,"11"-8"5063,17-11-5063,13-17 0,-5 1 2818,-9-6-2818,-19 13 1719,-11 5-1719,-9 7 6784,-2 7-6784,-2 5 0,3 14 0,2 3 0,11 0 0,0-7 0,19-10 0,9-14 0,13-14 0,5-6 0,-22 9 0,-1 1 0,9-3 0,-6 8 0,-17 13 0,-5 9 0,-1 2 0,-3 4 0,5-5 0,3-9 0,17-15 0,16-16 0,-16 11 0,-1-1 0,17-11 0,-21 7 0,-18 15 0,-13 8 0,3 2 0,3 6 0,4 0 0,4-4 0,3-1 0,2-4 0,0 0 0,4 0 0,-3 0 0,6 0 0,4-3 0,-1-1 0,4-3 0,-6-1 0,3-6 0,-5 4 0,-4 3 0,-4 13 0,-7 4 0,3 6 0,-3-6 0,7-4 0,3-8 0,10-12 0,-2 1 0,2-1 0,-7 10 0,-4 9 0,-1 1 0,-3 4 0,21-7 0,-17-1 0,12-2 0</inkml:trace>
  <inkml:trace contextRef="#ctx0" brushRef="#br0" timeOffset="194518">13879 11350 11557,'-13'2'0,"3"3"4900,-4 6-4900,9 2 2265,-3 4-2265,12-5 1284,-2-4-1284,11-11 4569,13-11-4569,4-11 0,7-8 0,-5-4 0,-14 8 0,-1-4 0,-14 8 0,1 7 0,-4 4 0</inkml:trace>
  <inkml:trace contextRef="#ctx0" brushRef="#br0" timeOffset="194675">14033 11047 8191,'0'-13'0,"0"8"5063,0 23-5063,5 31 0,-4-11 0,-1 2 878,2 6 1,2 1-879,0 3 0,2-2 0,-4-7 0,3-4 0,2-8 0,2-3 464,4 3 1,-6-21 0,1-8 0</inkml:trace>
  <inkml:trace contextRef="#ctx0" brushRef="#br0" timeOffset="194858">14292 10884 24575,'-5'53'0,"1"-15"0,1 4 0,1-5 0,0 2 0,0 1-1518,-1 3 0,1 1 1,1-1 1517,3 12 0,1-3 0,0-11 0,2-5 1392,6 1-1392,4-28 0,-9-10 0,2-4 0</inkml:trace>
  <inkml:trace contextRef="#ctx0" brushRef="#br0" timeOffset="195001">14415 11271 8191,'-4'25'0,"-3"5"5063,6-11-5063,0 5 2818,9-15-2818,4-6 1719,2-12-1719,8-15 0,-14 12 0,4-4 0</inkml:trace>
  <inkml:trace contextRef="#ctx0" brushRef="#br0" timeOffset="195168">14515 11273 24575,'-3'37'0,"1"5"0,1-7 0,2 4 0,-1 3 0,0 1 0,0 3 0,0 1 0,-3 2 0,0 0 0,1-3 0,-2-1-1552,-3-2 1,-2-1 1551,0-3 0,-3-2 0,-3-9 0,-4-3-128,-2-3 0,-4-5 128,-11-9 0,-3-6 0,-8-5 0,1-3 0,15 2 0,1-1 0,3-3 0,0 0 0</inkml:trace>
  <inkml:trace contextRef="#ctx0" brushRef="#br0" timeOffset="195907">15442 11162 8191,'-17'15'0,"2"4"5063,7-1-5063,5 1 704,6 6 1,-2-15-1,6 0 1</inkml:trace>
  <inkml:trace contextRef="#ctx0" brushRef="#br0" timeOffset="196232">15444 10995 8191,'10'7'0,"6"6"5063,4 13-5063,2 10 0,1 6 2818,-9 12-2818,-4-13 0,-6-2 1719,0-27-1719,4-20 0,17-29 0,1-11 6784,4 7-6784,-11 26 0,-6 34 0,-4 28 0,3-5 0,5-1 0,7-17 0,18-16 0,-21-2 0,6-11 0</inkml:trace>
  <inkml:trace contextRef="#ctx0" brushRef="#br0" timeOffset="196671">16277 11095 24575,'-7'4'0,"0"5"0,0 4 0,3 11 0,3-9 0,9 5 0,19-15 0,13-4 0,-4-8 0,3-3-783,0-3 1,1-3 782,3 0 0,-1-2-201,-10-2 1,-4-1 200,4-4 0,-21-1 0,-17 14 0,-3 11 0,-7 15 1532,13 17-1532,5 9 434,18-7-434,13-6 0,13-28 0,-17-7 0,-1-2 0,7-3 0,-6-7 0</inkml:trace>
  <inkml:trace contextRef="#ctx0" brushRef="#br0" timeOffset="196841">16999 10583 24575,'-6'33'0,"2"16"0,3-19 0,2 3 0,1 8 0,1 1 0,-1-6 0,2-1 0,0 0 0,2-2 0,3 3 0,-3-14 0,-2-18 0</inkml:trace>
  <inkml:trace contextRef="#ctx0" brushRef="#br0" timeOffset="197008">17121 10584 24575,'0'48'0,"0"-1"0,0 4 0,0-1 0,-1-3 0,2-1 0,1 0 0,0-1 0,1-8 0,0-4 0,3 6 0,-2-18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14:47.3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23602 4955 8191,'-7'-4'0,"2"-5"2798,7-11-2798,8-25 0,2 14 0,3-2 0,0 2 0,4-3 0,0-1 0,7-9 0,1-2 0,3 0 0,0 5 0,2 0 0,2-1 0,0-1-220,-3 4 0,1-2 1,1 0-1,0 1 1,1 0 219,3 1 0,0 0 0,1 0 0,1 2 0,1-1 213,-1 1 1,2-1-1,-1 1 1,1 2 0,0 1-214,-3 3 0,-1 2 0,1 0 0,-1 2 0,0 2 0,5-2 0,-1 1 0,-1 2 0,-1 2 0,4-1 0,-2 1 0,-2 6 0,5 3 0,-5 6 3208,11 9-3208,-14 25 0,-4 12 768,-8-15 1,4-2-769,10 3 0,5-6 0,-3-9 0,3-4 0,4-3 890,-5-2 0,3-3 0,1-1 0,2-2-890,-4-2 0,2-1 0,1-2 0,1-1 0,1-1-571,-3-1 0,1 0 0,1-2 1,0 0-1,0-1 0,1 0 571,-5 1 0,1-1 0,0 1 0,0-2 0,0 1 0,0-1 0,0 0-292,1-1 0,0-1 0,0 0 0,0 0 0,0 0 0,-1 0 0,0 0 292,5-2 0,0-1 0,-1 1 0,0 0 0,-2 1 0,-1-1 0,2-1 0,-2 0 0,-1 0 0,-1 1 0,-3 1 0,12-6 0,-4 1 0,-6 1 0,-4 2 0,-8 2 0,-8 1 0,-21 15 0</inkml:trace>
  <inkml:trace contextRef="#ctx0" brushRef="#br0" timeOffset="1283">27941 2809 24575,'-4'41'0,"1"-1"0,3-15 0,0-5 0,8-16 0,1-16 0,14-24 0,1-12 0,-10 22 0,1 1 0,6-10 0,-4 19 0,-5 27 0,2 15 0,-1 8 0,0 4 0,-7-16 0,9-18 0,2-19 0,9-21 0,-4 0 0,-3 8 0,-7 15 0,-5 17 0,2 20 0,1 3 0,1 5 0,2-12 0,7-15 0,-12-2 0,6-6 0</inkml:trace>
  <inkml:trace contextRef="#ctx0" brushRef="#br0" timeOffset="1822">28506 2488 8191,'-3'13'0,"1"0"5063,6 18-5063,2 2 0,-1 14 0,3-1 0,-7-6 2818,5-11-2818,0-22 0,1-32 0,2 0 0,-1-5 0,-1-14 0,-2-4 0,1-5 0,0-1 472,1 5 0,0 3-472,-4 9 0,2 6 6401,9 3-6401,-1 35 0,0 13 0,-1 12 0,0 6 0,-10-11 0,2 0 1158,-11-15-1158,2-5 0,-7-2 0,-9-7 0,6-3 0,-4-1 0,22 22 0,18 14 0,10 14 0,-12-22 0,0-2 0,11 10 0,-10-14 0,7-5 0,-2-15 0,4-9 0,-12 3 0,-7 0 0</inkml:trace>
  <inkml:trace contextRef="#ctx0" brushRef="#br0" timeOffset="2191">28919 2344 8191,'-4'12'0,"-1"6"5063,-1 35-5063,-2 2 0,7 0 0,-4-9 0,5-17 2818,3-22-2818,1-26 0,5-27 0,-4 12 0,0-2 706,1-1 0,-1 2-706,1-16 6632,3 43-6632,-4 37 0,2 0 0,1 3 0,-1 0 0,2-1 0,4-1 0,3-2 0,17 15 0,3-27 0,-4-9 0,-7-33 0,-11-11 0,-9 4 0,-1-2 0,-1-7 0,-1-1 0,0-4 0,1 1 91,-1 8 1,1 4 0,2-10 0,-1 30 0</inkml:trace>
  <inkml:trace contextRef="#ctx0" brushRef="#br0" timeOffset="2574">29259 2186 8191,'5'-9'0,"1"19"4684,1 16-4684,-4 6 0,-1 4 0,-2 10 0,-1 1 0,1 7 0,-1 0 0,-2 0 0,0-2 0,3-11 0,0-4 0,2 13 2864,3-30-2864,1-31 0,4-22 0,-8 5 0,0-5 0,4-14 0,-2-4 0,-3 13 0,-1-1 0,1 0 156,2-3 1,1 0 0,-1 3-157,-2-4 0,0 6 6001,9-5-6001,0 57 386,1 25-386,1-13 0,-1 1 0,-3 0 0,0-1 0,15 19 0,-9-17 0,-4-10 0,-5-14 0,-3-1 0</inkml:trace>
  <inkml:trace contextRef="#ctx0" brushRef="#br0" timeOffset="2733">29344 2442 8191,'13'-10'0,"22"3"2220,-10 0 0,3-1-2220,7 3 0,-2 0 0,1-1 0,-6 2 0</inkml:trace>
  <inkml:trace contextRef="#ctx0" brushRef="#br0" timeOffset="5392">23774 3741 8191,'-9'5'0,"4"-15"5063,4-2-5063,14-24 0,6-5 0,-2 11 0,2-3 488,2-5 1,3-2-489,4-4 0,3-1 0,-8 15 0,1 0 0,0 1 0,12-14 0,0 3 0,-2 7 0,-1 3 740,-4 7 0,-1 3-740,-4 5 0,0 1 5721,16-3-5721,5-1 0,2-1 0,-20 7 0,1 0-419,5 1 0,2 0 419,-4 0 0,1 1 871,-1 5 1,-1 3-872,23 7 0,-6 10 0,-7-2 0,5 1 0,2-14 0,-17 0 0,1-2 0,7-5 0,0-2 0,4 0 0,1 0-268,3-2 0,-1-1 268,-5 5 0,-2 2-379,0-1 0,-1 2 379,18 4 0,-9 0 859,-14-3-859,-8-3 0,2-14 0,10-19 0,-9 11 0,0-4 0,-1-7 0,0-1-347,3 2 0,-2 0 347,-9 3 0,-2 1 0,9-14 307,-16 20 1,-6 12-1,-3 12 1</inkml:trace>
  <inkml:trace contextRef="#ctx0" brushRef="#br0" timeOffset="6608">25775 2433 8191,'-6'4'0,"3"3"5063,-5 0-5063,15-23 0,0-13 0,3-2 0,1-6 389,0-7 1,0-3-390,-4 10 0,-2-2 0,1 0 0,2-3 0,1-2 0,-2 1 0,-4-1 0,-1 0 0,1 2 0,3-14 0,-1 4 0,-6 12 0,-2 4 1969,0-6-1969,-5 25 1474,5 16 1,-1 0 0,4 5-1</inkml:trace>
  <inkml:trace contextRef="#ctx0" brushRef="#br0" timeOffset="7529">25742 1622 8191,'-13'8'0,"21"-7"4266,15-13-4266,12-4 0,6-3 0,0-3 0,1-3 0,-8 7 0,1 0 0,-3 0 1455,4-5 0,-4 2-1455,11-6 1814,-29 15-1814,-15 13 6483,-14 11-6483,-4 10 911,-16 10-911,12-12 0,-2 0 0,-1 1 0,0-1 0,0-3 0,3-3 0,-8 8 0,16-14 0,11-6 0</inkml:trace>
  <inkml:trace contextRef="#ctx0" brushRef="#br0" timeOffset="7708">25889 1324 8393,'-5'2'0,"2"17"5084,6 11-5084,10 17 0,-3-20 0,1-1 0,12 16 0,-1 3 2788,-9-14-2788,-3-9 0,-6-7 0,-2-11 0</inkml:trace>
  <inkml:trace contextRef="#ctx0" brushRef="#br0" timeOffset="7875">25821 1420 8191,'-3'17'0,"25"3"1823,6-6 1,5 0-1824,9 2 0,2 0 0,6-4 0,0 0 593,-6 5 0,-4-2 0,8-1 0,-21-1 0</inkml:trace>
  <inkml:trace contextRef="#ctx0" brushRef="#br0" timeOffset="8625">25773 1735 8191,'6'-14'0,"11"-9"1324,4-5 1,5-5-1325,7-4 0,4-2 0,-7 7 0,1-1 0,1 0 0,-1 3 0,0 1 0,0 0 0,0 0 0,-1 1 0,-2 3 0,-5 4 0,-2 4 0,8-7 0</inkml:trace>
  <inkml:trace contextRef="#ctx0" brushRef="#br0" timeOffset="8917">25841 1362 8191,'-10'5'0,"-4"9"5063,3-7-5063,5 8 2818,21-3-2818,13 7 0,-2-8 0,1 2 859,2 5 1,1 0-860,7-2 0,1 2 0,0 4 0,-3-1 0,8-2 0,-8 2 0</inkml:trace>
  <inkml:trace contextRef="#ctx0" brushRef="#br0" timeOffset="12183">23386 2899 24575,'0'12'0,"3"15"0,10 13 0,-8-10 0,1 1 0,1 1 0,1-1 0,-3 0 0,0 0 0,0 15 0,-5-55 0,3-26 0,-4-14 0,-1-7 0,5 14 0,1-1 0,0-2-1213,-4-5 1,0-2-1,1 2 1213,2 4 0,1 1 0,0 3 0,-3-12 0,3 10 0,12 10 0,-1 43 0,6 28 0,-3 9 0,-8-6 0,-4-8 0,-8-12 3638,-9-11-3638,4-13 0,-1 2 0,6-5 0</inkml:trace>
  <inkml:trace contextRef="#ctx0" brushRef="#br0" timeOffset="12539">23736 2461 8191,'-2'14'0,"1"2"5063,-1-6-5063,2 6 2818,8-5-2818,-2-4 1719,10-8-1719,-3-16 6784,3-6-6784,-4-3 0,-5 6 0,-12 17 0,1 8 0,-7 9 0,10 0 0,6-8 0,4-11 0,5-7 0,-8-5 0,0 0 0,-9 3 0,0-2 0,1 10 0,-1-1 0</inkml:trace>
  <inkml:trace contextRef="#ctx0" brushRef="#br0" timeOffset="13066">23971 2157 8191,'-9'-5'0,"8"7"5063,0 1-5063,8 6 2818,-1 10-2818,1 9 1719,1 5-1719,-1-1 6784,-3-8-6784,1-11 0,-5 3 0,2-2 0,-2 3 0,0 7 0,0-6 0,0 13 0,0-16 0,0 4 0,0-18 0,0-2 0,-2-8 0,4 0 0,-2 0 0,3 4 0,-1 1 0</inkml:trace>
  <inkml:trace contextRef="#ctx0" brushRef="#br0" timeOffset="13525">23605 2486 24575,'-5'27'0,"2"6"0,5-15 0,-1 2 0,4-19 0,-1-13 0,8-26 0,3-4 0,6-1 0,11 11 0,-16 19 0,4 5 0</inkml:trace>
  <inkml:trace contextRef="#ctx0" brushRef="#br0" timeOffset="13958">24083 2357 24575,'10'-8'0,"5"2"0,-2-1 0,4 1 0,-3 5 0,-4 3 0,-5 15 0,-3-2 0,-6 15 0,-4-4 0,0-1 0,-5-1 0,2-10 0,0-3 0,-2-5 0,4-6 0,2-9 0,2 5 0,2-3 0</inkml:trace>
  <inkml:trace contextRef="#ctx0" brushRef="#br0" timeOffset="14238">24337 2349 8191,'11'-6'0,"-6"4"5063,11-18-5063,-13 10 2818,2-6-2818,-9 8 1719,-1 0-1719,-4 8 6784,-1 8-6784,1 10 0,7 7 0,7-2 0,14-7 0,13-15 0,8-15 0,-14 7 0,-5-6 0</inkml:trace>
  <inkml:trace contextRef="#ctx0" brushRef="#br0" timeOffset="14453">24563 2235 8191,'-6'-5'0,"-1"5"5063,-3 9-5063,4 11 2818,3-5-2818,6 4 1719,7-14-1719,1 2 6784,3-3-6784,-4 4 0,-5 4 0,-10 8 0,-5 12 0,-12 4 0,-2 5 0,9-20 0,2-4 0</inkml:trace>
  <inkml:trace contextRef="#ctx0" brushRef="#br0" timeOffset="15118">24130 3363 24575,'-1'14'0,"5"2"0,11 11 0,7 13 0,-7-11 0,0 3 0,2 5 0,-1 2-1059,1 4 0,-1-1 1059,1-2 0,-1-2 254,-4-9 0,0-3-254,10 3 0,-15-21 0,1-8 0</inkml:trace>
  <inkml:trace contextRef="#ctx0" brushRef="#br0" timeOffset="15342">24515 2952 24575,'12'26'0,"0"1"0,1 3 0,-1 1 0,-4 6 0,0 2 0,3 4 0,-1-1 0,-4-2 0,1-2 0,2-6 0,0-2 0,-1 4 0,0-19 0,-6-11 0</inkml:trace>
  <inkml:trace contextRef="#ctx0" brushRef="#br0" timeOffset="15558">24805 3068 8191,'0'13'0,"5"7"4988,1 12-4988,9 14 0,-5-16 0,0 2 1413,1 2 1,-1 1-1414,-1 4 0,-1-1 0,0-6 0,-1-1 432,-1 15 0,-2-23 0,-4-15 0</inkml:trace>
  <inkml:trace contextRef="#ctx0" brushRef="#br0" timeOffset="15766">25154 2925 8191,'0'12'0,"4"15"4804,2 13-4804,-3-10 0,-1 1 0,3 4 0,0 0 0,-3 6 0,2 1 1018,3-3 1,2 0-1019,-4-3 0,1-2 464,7 9 0,-8-21 1,-4-18-1</inkml:trace>
  <inkml:trace contextRef="#ctx0" brushRef="#br0" timeOffset="15949">25438 2979 8191,'-2'25'0,"5"5"5063,4 8-5063,0-11 0,1 1 0,5 7 0,0 0 1211,-2-3 0,0-1-1211,8 16 0,-10-25 0,-6-14 0</inkml:trace>
  <inkml:trace contextRef="#ctx0" brushRef="#br0" timeOffset="16158">25665 2870 8191,'9'32'0,"5"0"5063,-8 13-5063,6-4 0,-2 13 2238,4-1-2238,-3-5 1766,-1-1-1766,-3-16 1629,-9-10 1,4-13 0,-4-4 0</inkml:trace>
  <inkml:trace contextRef="#ctx0" brushRef="#br0" timeOffset="16742">23847 3618 8191,'-7'-5'0,"11"15"5063,14 34-5063,-2-7 0,2 4 0,-1-4 0,2 2 0,-1 1 372,-3 1 1,-1 0 0,1 0-373,3-2 0,0 0 0,-1-2 0,-2 8 0,-1-5 960,1-8 1,0-4-961,-1-2 0,-6-11 0,-4-13 0</inkml:trace>
  <inkml:trace contextRef="#ctx0" brushRef="#br0" timeOffset="26118">14445 6322 24575,'-2'-21'0,"13"-13"0,3 5 0,4-3 0,9-12 0,5-4-1801,-1 8 0,2-3 0,3 0 1801,-3 4 0,1 0 0,2-2 0,1 1-1063,-4 4 1,2-1 0,0 0-1,2 0 1,-1 2 1062,0 1 0,0 0 0,1 1 0,0 1 0,-1 1 0,7-2 0,0 1 0,0 3 0,-2 2 210,4 2 1,0 3 0,-3 5-211,5 6 0,-3 9-268,-8 9 1,-3 6 267,-9 1 0,1 3 0,6 0 0,5 2 0,0-3 0,-2-4 0,2-3 0,2 1 151,4 0 1,2-1 0,3 1 0,-1-3-152,-1-1 0,0-1 0,1-1 0,0 0 255,5 1 1,0-1 0,1 1 0,-1 2-256,-1 1 0,-1 3 0,1 1 0,-2 0 0,-1 0 0,-1 0 0,-1 1 0,-1 3-225,-4 2 1,-1 2-1,-1 2 1,-1 0 224,8 7 0,-1 1 0,-1 1 0,-2 1 0,-1 2 0,-2 1 0,-2-2 0,0 0 0,-1 1 0,0-1 0,0 0 0,0 0 0,0-1 0,0-1 0,0 0 0,-1-2 0,1 0 0,1-1 0,2-2 0,1-1 0,0-2 0,0-3 0,0-2 0,-1-1-389,1 0 1,-1-1 0,1-2 388,3-1 0,1-1 0,-2 0 0,-4 0 0,-1 0 0,1 0 0,5-2 0,0 0 0,0 1 0,-6 0 0,0 1 0,0-1 0,3-4 0,1-1 0,0 1 0,-1 2 0,-2 2 0,2-3 0,1-4 0,0-2 0,1 0 0,-1 1 0,1 1 0,-1 0-67,1-2 1,0 0 0,-2-1 66,16 0 0,-2-1 0,-15 2 0,-1 1 0,0-2 0,12-3 0,1-2 0,-11 1 0,1 0 0,1-3 0,-1-2 0,1-3 0,0 0 503,4-1 1,1-1 0,0 0-504,-1-2 0,1 0 0,-1 0 0,-4 3 0,0-1 0,-1 2 0,-1 0 0,-1 1 0,-2 1 726,11 0 1,-2 1-727,-6 1 0,-2 2 995,-5 2 1,-3 1-996,18 2 1724,-19-2-1724,-17 2 0,-8-2 0,-7 2 0</inkml:trace>
  <inkml:trace contextRef="#ctx0" brushRef="#br0" timeOffset="27079">15263 5409 24575,'-8'7'0,"-1"36"0,1-7 0,1 6 0,1 0 0,-1 5 0,0 0-2409,-1 4 0,-1 0 0,1 1 2409,4 0 0,1-1 0,1-1 0,0-7 0,1-2 0,4-4 872,7 4 1,4-7-873,14 3 303,13-29 1,-22-9 0,2-3 0</inkml:trace>
  <inkml:trace contextRef="#ctx0" brushRef="#br0" timeOffset="27276">15998 5623 8191,'1'38'0,"-4"15"1498,-6-16 0,-3 3-1498,0 8 0,-1 3 0,2-11 0,-2 0 0,1 1 0,-1 0 0,0 1 0,2-2 0,-1 15 0,4-2 1503,2-10 1,8-7-1504,28-7 0,-11-15 0,9-23 0</inkml:trace>
  <inkml:trace contextRef="#ctx0" brushRef="#br0" timeOffset="27416">16394 5830 8191,'0'53'0,"-2"-16"0,-3 1 2361,-6 4 1,-1 2-2362,2-5 0,-1 1 0,1 1 0,-1-2 0,0 0 0,2-1 1073,-2 18 0,3-4-1073,3-18 0,3-4 0,3 5 0,3-33 0</inkml:trace>
  <inkml:trace contextRef="#ctx0" brushRef="#br0" timeOffset="27575">16944 6106 8191,'-18'46'0,"8"-17"0,-1 2 1426,-5 7 0,0 1-1426,-2 0 0,3 1 1507,4 3 0,2-3-1507,-1 5 0,11-17 0,3-24 0</inkml:trace>
  <inkml:trace contextRef="#ctx0" brushRef="#br0" timeOffset="27733">17307 6197 8191,'-8'31'0,"1"-1"0,-1 13 0,-2 2 1078,-6 4 0,-2 3-1078,7-6 0,0 3 0,0-1 455,-2-3 1,0 0 0,2-2-456,5-3 0,1-1 0,1-3 0,-2-3 0,2-6 0,9 1 0</inkml:trace>
  <inkml:trace contextRef="#ctx0" brushRef="#br0" timeOffset="27894">17725 6501 8191,'-16'35'0,"1"0"0,-1-1 0,-2 4 0,0 0 0,0 2 1283,-1 6 1,0 3-1,0-1-1283,0 1 0,-1 0 0,2 0 0,0 0 0,1 0 0,1-2 0,4-9 0,0-2 0,1-2 0,1-2 0,1-4 0,0 0 0</inkml:trace>
  <inkml:trace contextRef="#ctx0" brushRef="#br0" timeOffset="28708">16583 5260 8191,'14'12'0,"12"17"2016,3 10 0,4 8-2016,-2-9 0,2 2 0,3 3 0,-10-8 0,1 1 0,1 2 0,1 0 0,2 0-277,-1-3 0,1 0 1,2 0-1,0 1 1,2 0-1,-1 0 277,0 0 0,0 0 0,0 1 0,1 0 0,1 0 0,0 0 0,0 0 0,1-1 0,1 1 0,1-1 0,0 0 0,0 0 0,-1 1 0,1-1-100,-2 1 0,1 0 1,0 0-1,-1 0 0,1 0 1,-2-1-1,0 0 100,3 2 0,-1 0 0,-1-1 0,0 0 0,-1-1 0,-2 0 211,2 3 0,0 1 0,-2-2 0,-2-1 0,-3-3 0,2 2 1,-3-4-1,-2-1 0,-1 0 0,1 1 0</inkml:trace>
  <inkml:trace contextRef="#ctx0" brushRef="#br0" timeOffset="29025">18540 5173 8191,'-28'-16'0,"0"0"0,-6 3 0,-2 6 2306,-5 8 0,-3 10-2306,8 4 0,0 6 0,-1 5 0,2 4 0,0 5 0,0 4 0,-1 2-177,6-4 0,-1 1 0,1 4 0,-2 1 0,0 1 0,-1 3 177,5-8 0,0 2 0,-1 2 0,0 0 0,-1 2 0,0 0 0,0 1 0,-1 0 0,0 0-101,3-5 1,0 1-1,-1 0 1,0 1 0,0 0-1,-1 0 1,1 1 0,-1 0-1,0 0 1,0 0-1,0 1 101,0 0 0,0 0 0,0 0 0,0 1 0,0 0 0,-1 1 0,1-1 0,-1 0 0,1 1 0,0-2 0,0 1 0,0-1 0,-1 2 0,0 0 0,0-1 0,1 1 0,-1-1 0,0 0 0,1 0 0,0 0 0,1-1 0,0-1 0,1 0 0,-2 4 0,-1 0 0,2-1 0,0 0 0,0-1 0,1-1 0,0 0 0,2-1 0,0-1-124,-2 4 1,0 0 0,1-1 0,1-1 0,2-2 0,1-2 0,2-4 0,-8 16 0,3-6 0,4-5 0,2-1 0,-1-1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17:48.4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4219 6135 24575,'-22'0'0,"4"0"0,6 0 0,3 2 0,-4-2 0,3 4 0,-6-1 0,2 4 0,-3 1 0,3 2 0,-3 1 0,1 5 0,-5 2 0,-3 6 0,-2 6 0,7-8 0,3 0 0,8-5 0,6-4 0,-1 4 0,3 0 0,0 0 0,0 0 0,0 7 0,0-5 0,0 11 0,0-11 0,2 1 0,1-8 0,7-2 0,-3-2 0,4 1 0,-3-4 0,-1 1 0,2-1 0,0-3 0,4 3 0,0-5 0,4 3 0,1-3 0,-1 0 0,0 3 0,0-3 0,-4 5 0,3-2 0,-2-1 0,-1 1 0,10-10 0,-8 0 0,9-7 0,-4-3 0,-2 7 0,2-6 0,-3 12 0,-4-3 0,0 4 0,-4-3 0,0 1 0,0-4 0,0 2 0,-2-2 0,2-4 0,-3 0 0,0-11 0,0-1 0,-5-7 0,2 6 0,-3 3 0,-2 9 0,0 2 0,-3 3 0,-1-1 0,-1 1 0,-2 2 0,0-1 0,0 3 0,1-4 0,2 2 0,1-2 0,3 0 0,-4 0 0,1 2 0,-14 6 0,3 3 0,-7 4 0,6 0 0,3-1 0,1-2 0,8-1 0,1-2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19:35.0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4579 5613 8191,'13'-2'0,"25"-8"0,11-2 2248,-7 3 0,4-1-2248,1 1 0,5-1 0,-1 0 0,-5 4 0,-1 0 0,-1 1-566,-5 0 1,-1 1 0,1 1 565,1-2 0,1 1 0,-3 0 0,8 1 0,-5 0 0,13-2 0,-27 5 0</inkml:trace>
  <inkml:trace contextRef="#ctx0" brushRef="#br0" timeOffset="250">5298 5334 24575,'19'0'0,"16"-5"0,-6 4 0,4 1 0,1 0 0,3 0-1609,8 4 0,0 4 1609,-4 3 0,-3 5-252,-4 3 0,-5 5 252,-5 8 0,-9 4 0,-16 0 0,-5 0 0,1 14 0,-15-15 0</inkml:trace>
  <inkml:trace contextRef="#ctx0" brushRef="#br0" timeOffset="1017">6268 5051 8191,'4'-12'0,"10"31"4113,4 27-4113,-7-7 0,-1 6 0,-3-9 0,-2 2 0,0 1 0,0 4 0,-2 0 0,1 1 0,0-1 0,0 1 0,1 0 166,-1-3 1,-1 0 0,2-2-167,0 6 0,0-5 519,4 13 0,-4-30 0,-3-16 0</inkml:trace>
  <inkml:trace contextRef="#ctx0" brushRef="#br0" timeOffset="1428">6168 5277 8191,'-17'-11'0,"20"-12"5063,13 1-5063,13 6 0,7 2 0,3-1 0,2 4 683,11 6 0,2 2-683,-6-1 0,-3 4 0,-5 7 0,-4 5 1905,7 10-1905,-26 21 0,-34 7 0,2-15 0,-5 0 0,-7-1 0,-2 0 2077,1 3 1,-1-1-2078,1-8 0,3-2 0,4 12 0,33-25 1688,37-9-1688,-9-4 0,3 1 0,-6 5 0,-1 3 0,-2 3 1,-6 5-1,-3 23 0,-28-13 0,-6 1 0,-12 20 0,-1-18 0,-3-1 0,4-3 0,-1-1 869,-4 0 1,-1-2-870,4-4 0,2-2 0,-10 3 0,16-13 0,11-7 0</inkml:trace>
  <inkml:trace contextRef="#ctx0" brushRef="#br0" timeOffset="2234">7373 5537 8191,'-1'-9'0,"-9"15"5063,-2 0-5063,-7 20 2818,4 6-2818,14 8 1719,6-3-1719,26-10 0,12-20 0,-10-10 0,2-6 0,-1-3 0,-1-4 2902,3-2 1,-2-2-2903,-6 2 0,-4 0 0,2-11 0,-11 10 0,-23 8 0,-1 14 0,-4 17 0,7 14 979,7-1-979,14-7 0,14-21 0,20-27 0,-23 4 0,0-3 0,2-8 0,-2-3 0,0-2 0,-3 3 0,1-6 0,-5 8 0</inkml:trace>
  <inkml:trace contextRef="#ctx0" brushRef="#br0" timeOffset="2375">7970 5236 21579,'0'-40'0,"-1"-1"0,0 0 0,2-14 0,-2 22 1439,-5 45-1439,-5 40 0,5-15 0,1 4 0,0-4 0,1 2 0,1 0-1054,4 16 1,3-1 1053,0-6 0,3-4 632,12 6-632,-1-30 0,-8-16 0,-3-6 0</inkml:trace>
  <inkml:trace contextRef="#ctx0" brushRef="#br0" timeOffset="2534">8143 4942 8191,'-7'19'0,"9"9"1952,-5 3 0,0 5-1952,4 6 0,2 2 0,-1-6 0,-1 1 0,2-1 0,1 14 0,3-3 0,2-5 0,2-5 0,9 5 0,-6-22 0,-6-17 0</inkml:trace>
  <inkml:trace contextRef="#ctx0" brushRef="#br0" timeOffset="2834">8440 5269 8191,'-13'6'0,"0"3"5063,3 0-5063,1 17 2818,6 1-2818,2 5 1719,13-11-1719,7-8 6784,6-7-6784,7 4 0,-7-3 0,-9 16 0,-12 6 0,-13 4 0,-13 8 0,-12-4 0,-3-9 0,3-8 0,18-13 0,9-7 0</inkml:trace>
  <inkml:trace contextRef="#ctx0" brushRef="#br0" timeOffset="3758">9889 5468 8191,'2'19'0,"-3"17"744,-3 5 1,-2 11 0,-1-4-745,-5 3 0,-2 0 705,3-4 1,-1 3 0,0-9-706,-12 9 2093,10-36-2093,16-59 0,0 5 0,3-7 1291,3 2 1,3-4 0,1-1-1292,-1 5 0,1-1 0,2 0 0,1 1-534,2 3 1,2 1 0,1 2 0,1 1 533,5-9 0,2 3 0,0 6 0,3 4 0,-1 12 985,16 24-985,-28 29 0,-8-5 0,-1 1 0,2 14 0,-2 4 0,-14-19 1239,0-6-1239,-9-9 5974,-6-7-5974,-6-5 0,1-5 0,5-3 0,14-4 0,7-1 0,24-8 0,-15 11 0,11-1 0</inkml:trace>
  <inkml:trace contextRef="#ctx0" brushRef="#br0" timeOffset="4584">10263 5268 8191,'35'-1'0,"1"0"0,15 5 5063,-24 9-5063,-16 4 2818,-1 7-2818,-2-9 1719,4-5-1719,4-28 0,13-15 0,-8 10 0,4 0 0,8 0 0,1 2 0,9-3 6784,-4 8-6784,-42 23 0,-5 9 0,2 3 0,2 1 0,8-7 0,5-8 0,4-4 0,7-12 0,1-5 0,-3-5 0,-2 4 0,-12 13 0,-4-1 0,-7 10 0,0-2 0,0 4 0,3 2 0,1 3 0,-1 2 0,3-1 0,2-2 0,4-9 0,11-11 0,9-18 0,2-11 0,-6 8 0,0-3 0,-7-1 0,-1-2-1245,5-9 0,-2-3 1245,-6-5 0,-2 0 0,-2 4 0,0 3 0,-3 8 0,-1 6 0,-2 4 0,-3 36 0,-3 44 0,3-18 0,1 3 0,-2 12 0,3 2-860,2 2 0,3 0 860,-2-9 0,2-2 0,1-3 0,0-3 2252,3 4-2252,1-17 0,-6-16 0,1-7 0</inkml:trace>
  <inkml:trace contextRef="#ctx0" brushRef="#br0" timeOffset="5050">11146 5004 8191,'-7'24'0,"2"-6"5063,7 2-5063,3-9 2818,2-6-2818,2-8 1719,8-14-1719,-3-5 0,13-19 0,-9 0 6784,-3 20-6784,-11 21 0,-9 30 0,4 24 0,6-6 0,13-5 0,7-16 0,16-20 0,9-24-757,-18 4 1,0-3 756,-1-7 0,-2-3-36,-4 5 0,-2 0 36,4-15 0,-27 34 0,-6 6 0,-10 29 0,12-8 1507,5-3-1507,4-5 78,7-12-78,8-11 0,2-6 0,11-14 0,-6-10 0,-7 14 0,-7 2 0</inkml:trace>
  <inkml:trace contextRef="#ctx0" brushRef="#br0" timeOffset="5383">11726 4923 24575,'-8'14'0,"2"8"0,0 3 0,8 7 0,-2-7 0,8-5 0,3-9 0,-1-8 0,4-9 0,8-14 0,10-10 0,-10 10 0,1 1 0,0 0 0,-1 2 0,9-8 0,-18 10 0,-14 10 0,-9 11 0,5-1 0,0 12 0,6-8 0,4 4 0,2-6 0,5-3 0,8-5 0,19-5 0,-18 2 0,6-1 0</inkml:trace>
  <inkml:trace contextRef="#ctx0" brushRef="#br0" timeOffset="5989">13076 4765 8191,'-10'7'0,"20"-3"4914,16-6-4914,0-3 0,3-1 0,9-4 0,1-2 1418,0-2 0,0 0-1418,-7 1 0,-1 0 0,10-8 434,-28 9 1,-9 7-1,-6 1 1</inkml:trace>
  <inkml:trace contextRef="#ctx0" brushRef="#br0" timeOffset="6176">13255 4420 8191,'1'13'0,"1"10"5063,5 12-5063,-3-6 0,0 3 0,4 9 0,-1 3 607,-5 8 1,-3 2-608,4-2 0,-2-3 384,-5-8 1,-1-4 0,4 8-1,-2-31 1</inkml:trace>
  <inkml:trace contextRef="#ctx0" brushRef="#br0" timeOffset="7021">13541 4237 8191,'0'38'0,"10"9"1495,-13-9 0,-2 5-1495,7 6 0,1 3 0,-4-8 0,-1 3 0,-1-2 0,1-2 0,0-1 0,0-2 1504,-3 15 0,7-10-1504,13-22 0,10-64 0,-13 9 0,0-6 0,-1-1 127,-1-5 0,0 0 0,0 0-127,-1 6 0,0 1 0,0 3 2594,0-5 0,1 10-2594,4 23 2144,-5 52-2144,-5-15 0,-2 2 0,1 6 0,1-1 0,0-6 0,1-3 0,-2 8 0,5-16 0,8-33 0,3-13 0,-1-2 0,0-4 0,-3 3 0,1-1 0,1 4 0,-3 3 2673,-5 8-2673,-11 26 0,-10 20 0,4 0 0,4 0 0,12-9 0,29-20 0,8-21 0,-15 3 0,-1-4 0,-5-1 0,-3 0 0,2-8 0,-10 13 0,-11 23 0,-2 7 0,4 5 0,5-9 0,4-7 0,4-4 0,-3-4 0,2-5 0,-6 2 0,2 3 0,-3 17 0,-4-4 0,11-10 0,-5-20 0,20-17 0,-4 6 0,-3 13 0,-7 20 0,-8 21 0,-1 12 0,4 6 0,-3-2 0,1-16 0,-2-7 0,-1-15 0,-2 3 0,-1-2 0,-4 4 0,0-1 0</inkml:trace>
  <inkml:trace contextRef="#ctx0" brushRef="#br0" timeOffset="52726">4647 8670 8191,'-7'-2'0,"8"-1"5063,4-7-5063,8 0 0,17-5 0,17-7 598,-10 11 0,2 0-598,4-5 0,1-1 0,8 2 0,0 0 0,-5 0 0,-1 1 0,1-1 0,-3 2 0,-8 2 0,-2 1 1925,19-2-1925,-21 6 6082,-12 7-6082,-4 2 0,-2-1 0,-1-1 0,-4 1 0,-5-2 0</inkml:trace>
  <inkml:trace contextRef="#ctx0" brushRef="#br0" timeOffset="53455">5348 8255 8641,'-11'-5'0,"3"0"5103,7 2-5103,7 1 2751,31 6-2751,9 3 0,3 3 0,-15-1 0,0 3 829,21 3 0,-7 4-829,-19 12 0,-16 10 0,-24 6 0,-1-22 0,-2 0 0,-3 3 0,-2 0 0,-1-5 0,0-1 0,-10 9 0,12-13 0,10-13 0</inkml:trace>
  <inkml:trace contextRef="#ctx0" brushRef="#br0" timeOffset="60159">6697 8230 24575,'-3'-4'0,"3"9"0,7-1 0,1 12 0,-3-3 0,4 4 0,-1 0 0,9 3 0,-5-5 0,4 0 0,-4-10 0,2-1 0,3-6 0,-1-13 0,14-27 0,-13 6 0,0-5 0,-2 8 0,1-1 0,0-2 0,-1-2 0,-1-1 0,0 2 0,4-12 0,-2 5 0,-6 15 0,-2 4 0,1-3 0</inkml:trace>
  <inkml:trace contextRef="#ctx0" brushRef="#br0" timeOffset="60481">7163 8005 8191,'18'-5'0,"2"-8"5063,22-15-5063,-19 5 0,-2-1 0,1-5 2818,-2-7-2818,-29 31 1719,-24 29-1719,6 3 3392,7-1 0,6 1-3392,24 11 0,32-39 0,13-12 0,-7 2 0,-1-3 0,-9 0 0,-1-1 0,-4 0 0,16-12 0</inkml:trace>
  <inkml:trace contextRef="#ctx0" brushRef="#br0" timeOffset="60854">7825 7654 24575,'-28'7'0,"0"0"0,0 6 0,5 4 0,13 13 0,1 23 0,4-5 0,16-5 0,-1-20 0,17-19 0,7-24 0,-10 6 0,1-3 0,2-6 0,0-1 0,0 4 0,-2 2 0,7-14 0,-12 15 0,-8 12 0,-5 1 0,6 2 0,0-4 0,9-10 0,6-8 0,11-16 0,-7 7 0,-7 4 0,-14 17 0,-7 8 0</inkml:trace>
  <inkml:trace contextRef="#ctx0" brushRef="#br0" timeOffset="61067">8137 7389 8191,'-18'0'0,"9"4"5063,5 11-5063,3 21 0,3 10 0,-1-9 0,0 1 0,0 1 402,2-1 1,0 0-1,-1-1 1,-2 10 0,2-9-1,5-19 1</inkml:trace>
  <inkml:trace contextRef="#ctx0" brushRef="#br0" timeOffset="61461">8315 7612 8191,'-6'5'0,"0"5"5063,-2 8-5063,5 13 2818,1-7-2818,7-1 1719,12-18-1719,-6-7 6784,17-16-6784,-21-11 0,5-13 0,-14 8 0,-1 8 0,8 22 0,9 5 0,10 9 0,4 2 0,17 4 0,-8 4 0,-3 3 0,0 6 0,-8 6 0,-6-36 0,4-17 0,5-12 0,2 1 0,10 0 0,5 0 0,-11 5 0,5-3 0,-1 1 0,-5 7 0,2 4 0,-4 5 0,21 0 0</inkml:trace>
  <inkml:trace contextRef="#ctx0" brushRef="#br0" timeOffset="66064">10192 7334 8191,'-3'13'0,"2"13"0,1 8 2485,1 9 1,1 3-2486,-1 6 0,1-1 566,2-11 0,1-6 0,-2-3 0,1-33 0</inkml:trace>
  <inkml:trace contextRef="#ctx0" brushRef="#br0" timeOffset="66193">10125 7119 8191,'4'-5'0,"-3"1"0,3 4 0</inkml:trace>
  <inkml:trace contextRef="#ctx0" brushRef="#br0" timeOffset="66453">10269 7185 8191,'17'26'0,"0"-1"0,-2 10 0,-4 1 2301,-8-6 1,-2-1-2302,-1 3 0,0-2 2873,2 8-2873,7-22 1775,2-22-1775,13-32 0,-12 11 0,1-2 3306,4 0 0,1 3-3306,5-11 521,2 29-521,-12 24 0,3 7 0,5 11 0,-6-12 0,12-4 0,-9-25 0,-1 4 0,-6-7 0</inkml:trace>
  <inkml:trace contextRef="#ctx0" brushRef="#br0" timeOffset="66601">10720 7194 8191,'15'-4'0,"7"-6"2531,10-5 1,3-2-2532,-5-4 0,0 0 0,17-5 0,-18 1 0</inkml:trace>
  <inkml:trace contextRef="#ctx0" brushRef="#br0" timeOffset="66792">10903 6847 8191,'-13'9'0,"16"21"1754,-1-1 0,1 5-1754,8 11 0,1 3 0,-2 5 0,-2 1 0,1-3 0,-1-2 1488,-2-9 0,-1-4-1488,5 3 0,-5-18 0,-1-21 0</inkml:trace>
  <inkml:trace contextRef="#ctx0" brushRef="#br0" timeOffset="67176">11082 7075 8191,'9'8'0,"-1"8"5063,-8 15-5063,4 10 2818,0-1-2818,5-14 1719,4-14-1719,12-40 0,-9 7 0,0-3 3392,8-9 0,1-1-3392,-4 4 0,1 5 0,16-4 0,-19 25 0,-12 18 0,-10 3 0,-3 0 0,1-4 0,6 0 0,2-10 0,9-5 0,-2-5 0,4-7 0,-7 4 0,-3-2 0,-7 5 0,-4 0 0,16 12 0,5-9 0,3 10 0,-2-9 0</inkml:trace>
  <inkml:trace contextRef="#ctx0" brushRef="#br0" timeOffset="67526">11670 6969 8191,'-10'-8'0,"2"7"5063,-5 1-5063,1 17 2818,2 17-2818,1 2 1719,10 2-1719,4-20 6784,9-15-6784,4-19 0,6-20 0,-10 9 0,-2-4 0,0-9 0,-3-3-315,-2-9 0,-3-2 315,-1 15 0,-2 0 0,0 1 0,-3-12 0,0 5 0,1-10 0,-8 62 0,8 45 0,-1-9 0,0 5 0,1 2 0,2 1 0,2-3 0,3-3 0,-3-9 0,7-7 0,30-10 0,2-41 0,-6-1 0,-1-3 0,-2-11 0,4 5 0</inkml:trace>
  <inkml:trace contextRef="#ctx0" brushRef="#br0" timeOffset="67676">12025 6747 8191,'-10'25'0,"1"12"5063,-1-10-5063,8 5 2818,7-14-2818,13-13 1719,14-16-1719,5-19 0,-10 10 0,1-2 0,-3-2 0,-2 1 0,12-6 0,-13 11 0</inkml:trace>
  <inkml:trace contextRef="#ctx0" brushRef="#br0" timeOffset="67936">12270 6690 24575,'-22'23'0,"9"-6"0,0 9 0,12-13 0,6-2 0,2-7 0,5-4 0,34-32 0,-8 10 0,-8-2 0,1 2 0,1 6 0,-11 8 0,-13 12 0,-4 9 0,1-3 0,15 11 0,23 6 0,-11-18 0,2-5 0,10-3 0,-1-4 0,7-7 0,-9-10 0</inkml:trace>
  <inkml:trace contextRef="#ctx0" brushRef="#br0" timeOffset="68250">12820 6587 8191,'-5'-28'0,"0"1"0,-2-10 5063,-10 32-5063,7 26 2818,-8 28-2818,17-1 0,0-8 1719,13-15-1719,0-22 6784,10-18-6784,-2-21 0,-8 12 0,0-3 0,-2-12 0,-4-3 0,-2-7 0,-3-2-983,0 9 1,-2-3 0,0 2 982,-1 5 0,-1 0 0,1 3 0,-1-13 0,-2 16 0,0 31 0,1 53 0,1-2 0,2 6 0,1-15 0,2 0 0,1 0-680,0-2 0,1 0 0,1-1 680,2 15 0,3-1 0,7-5 0,-1-5 0,-1 2 0,5-3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3:22:59.9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25242 14607 8191,'-6'-2'0,"5"-4"5063,1 3-5063,11-4 2818,9 1-2818,5-1 0,6-2 0,4 0 0,-3 1 0,2-1 0,0-1 0,3-1 0,4 0 0,5-1 0,3 0 0,2-1 0,-2 2 214,-8 1 0,-1 1 0,0 0 1,2 1-215,2-1 0,2-1 0,2 1 0,-2 0 0,-3 3 1074,7 2 0,-2 2 0,-2 1-1074,-2-1 0,-2 0 0,0 2 0,-4 1 0,0 1 0,-1 0 0,10 1 0,-1-1 0,-6-2 0,-3 1 0,10 9 0,-21-5 1078,-14 3-1078,-2 2 3346,4-4-3346,-1-1 0,0 0 0,-4-3 0,3 3 0,15 6 0,2 6 0,10 1 0,-2 9 0,-2-4 0,-7-3 0,-2-1 0,-20-13 0,0-1 0,-10-5 0</inkml:trace>
  <inkml:trace contextRef="#ctx0" brushRef="#br0" timeOffset="20851">7892 8533 8191,'-26'7'0,"6"1"5063,9 3-5063,3 17 2818,17 2-2818,11 4 0,31-21 0,-21-6 0,4-11 0</inkml:trace>
  <inkml:trace contextRef="#ctx0" brushRef="#br0" timeOffset="21306">8408 8307 8191,'-31'-3'0,"1"1"0,-19 8 4897,2 8-4897,12 14 0,10 13 2839,12 2-2839,13-14 1739,9-5-1739,27-39 0,0-17 0,-9 8 0,1-2 3361,-6 3 0,-1 5-3361,8 7 187,-13 22-187,-9 27 0,-7 2 0,0-6 0,4-10 0,4-21 0,16-25 0,13-13 0,-16 9 0,0 1 0,1 5 0,-1 3 0,8-6 0,-9 21 0,-9 13 0,-3 3 0,1-1 0,2-4 0,5-11 0,-7 1 0,-1-4 0</inkml:trace>
  <inkml:trace contextRef="#ctx0" brushRef="#br0" timeOffset="21720">8805 8192 8191,'-8'-7'0,"-6"17"5063,-10 17-5063,5 16 0,8-10 2818,15-5-2818,21-23 1719,2-8-1719,8-14 6784,-2-9-6784,-6-6 0,-5 7 0,-9 12 0,-11 17 0,-2 10 0,2-1 0,2-4 0,30-25 0,-12 1 0,3-3 0,0 1 0,4 0 0,-1 3 0,-7 18 0,-10 6 0,-3 3 0,-3 0 0,8-19 0,4-9 0,6-10 0,-1-2 0,-1 2 0,10-12 0</inkml:trace>
  <inkml:trace contextRef="#ctx0" brushRef="#br0" timeOffset="22311">8487 9120 24575,'-7'-1'0,"0"5"0,1 16 0,2 6 0,6-1 0,7-7 0,18-18 0,7-12 0,13-11 0,-5-10 0,-5 0 0,-13-2 0,-19 36 0,0 4 0,-2 30 0,17-11 0,15-16 0,-2-9 0,8-18 0,-22 9 0,-3-2 0</inkml:trace>
  <inkml:trace contextRef="#ctx0" brushRef="#br0" timeOffset="22480">8899 8722 24575,'1'19'0,"-7"30"0,7-15 0,0 3 0,-1 12 0,1 2 0,1-7 0,1-2 0,2-3 0,1-3 0,5 4 0,1-23 0,-5-11 0,1-11 0</inkml:trace>
  <inkml:trace contextRef="#ctx0" brushRef="#br0" timeOffset="22636">9052 8736 8191,'2'10'0,"4"15"5063,5 22-5063,-6-16 0,1 1 0,2-3 0,-1-2 0,0 15 0,1-23 0,-5-14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54315-EEF0-E841-A3BC-1D2B6E439E66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7D43D-4892-0C49-BFA9-964314877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5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7D43D-4892-0C49-BFA9-9643148775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C953C-7770-9669-7353-65744C23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A13D3-B9C4-6022-135A-AD0ED592B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D0650-D537-91D2-B543-1FB69B12E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F6443-50CA-C722-CC09-6C0421E5A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7D43D-4892-0C49-BFA9-9643148775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65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E8C4A-5DA7-FA36-739F-9A54D4192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C718A5-3FF9-2953-7BFC-10168A9E9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34EDC4-8C42-D659-E884-E6F0D240F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BBF1F-78AD-2838-61FC-84A0536FA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7D43D-4892-0C49-BFA9-9643148775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6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6F765-C051-474B-9102-70A5F3715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08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80,000 to 400,000 proteins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6F765-C051-474B-9102-70A5F3715D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8AF5-5398-53E2-7065-7CF70FDC8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2D964-C394-532F-5700-8D851C7C0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38473-8CAA-3D22-B353-CF9C29ECE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E1789-E3A1-B618-611D-8ECFF8DC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0EE01-5651-3FAC-DB54-A3050498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4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CDCD-3A61-43AD-E496-5A5161955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A982D-426D-C222-3D34-77F8FC32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8B21B-9763-177B-0E73-1A98F4DC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1FFF5-AD16-8053-0E50-3694892A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19790-2897-8D32-328B-FE71C4C4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4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50484-4E36-B2A7-BCB1-FA0FDACE5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8A687-C47D-3C65-EB74-1DF2AD2FF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5DCD3-F961-341B-6001-88E45D77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183F0-283C-30BC-62A6-FDD6131F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8F0F9-3FF4-849F-5F35-256BDE3D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94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19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25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48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48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29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02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1DFC-403D-5D37-50F1-79FFD0802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E7294-4DEF-2CAC-51AA-A2FBE32AA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327AE-8D50-273D-7FCE-BB494B20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815AF-DFCC-133E-8C98-45C90E9B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09B59-E743-8071-87D2-FE39BB1F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65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84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8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5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F2693-D5CE-009D-2829-7ED3FF43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9FB9C-1CFF-915F-EB7D-5CB1340DE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F9AE7-9AE0-96FD-70A9-D3859D3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3BBCF-BEF3-43D4-38FD-E97020BB7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AC0C0-C157-7677-9488-716F4368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7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32E8-455D-D2A5-9318-81FB857B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0679A-BB15-F622-FBD8-C8AA40F5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736D8-8894-86AC-DD5F-77130D8DE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58317-DF3F-676D-8952-E43E2AEA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45153-51ED-B84D-B739-18AA0CEB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1E8ED-E1F1-7A3E-CA61-9C4D934C3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4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5CCF-29B6-08DD-0130-91FA9D5F1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886F6-46DE-B5BE-574E-2C64CCD7D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7DAB9-156A-E2C7-4836-7CDEB70AE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6B9DE-396A-43DA-6A5B-FE029AF9C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92BEF9-E155-3255-2A6B-33B82DE0B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EEAFD-FE95-CB37-0E39-2A3A0965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8B8C4-E993-AA10-04B3-3C3BF045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0EB543-4E98-E22A-5615-8BB699C1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4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C4FA-8AF8-4CD0-C296-8F907636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ECF2E-208A-8CE2-704D-B9981014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87FFB-9A3A-7FD4-6321-895EB225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73E88-FEEC-603A-5EF9-EB50F21AC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7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A495F-305D-7E6E-BC4A-53B14FEB6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5D44E-00DA-C17D-65F0-CBBE372A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6A21D-0605-C358-8979-C11BA9C6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3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F8CA1-320C-07F9-65AE-11A3E318F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6FBD2-AA27-5667-738D-113228A4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3AC57-CFD2-D0DB-E2B5-14EF64FEA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D02B4-6747-AF83-F096-6B0CF0D6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9486E-671D-3848-0A76-074BD56D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AF5F4-29A9-3CD7-BADB-1D61EF33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6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0B01-5FF8-4EF0-F813-0C09C313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07F80-1ED1-71AD-8E39-74E0C5832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3F856-78C1-4708-3398-84BE9463E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C844B-1B27-4986-839B-A161CA36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537BE-B461-E477-8C67-63247813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8305A-BE2D-7A99-7225-2AC18120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F9F6B3-D344-4029-7074-7DAFE1D5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EE382-096A-4928-0380-6989D3B84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E0890-E171-EEB3-7321-2461E43A3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2A982-86F0-6594-EC26-00E23680E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A5E5-084E-9B15-6F52-8A94E11BD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5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38DB-7070-7F41-B1E3-44C034B610E9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4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ustomXml" Target="../ink/ink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ustomXml" Target="../ink/ink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ustomXml" Target="../ink/ink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FA9A-50F5-C880-104C-403C21B855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Spatial Proteomics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11D2C-6994-BED3-ED24-8746823184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Prof. Jean Fan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8F2E07-6CEA-7C1E-BDE6-4B041287D5B5}"/>
                  </a:ext>
                </a:extLst>
              </p14:cNvPr>
              <p14:cNvContentPartPr/>
              <p14:nvPr/>
            </p14:nvContentPartPr>
            <p14:xfrm>
              <a:off x="5366520" y="3193920"/>
              <a:ext cx="3196800" cy="2267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8F2E07-6CEA-7C1E-BDE6-4B041287D5B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7160" y="3184560"/>
                <a:ext cx="3215520" cy="228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488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351E3-B631-6440-A534-577391CA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5689C-AF99-F741-A542-D713FDAEA6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04C54-1EF5-F240-8ACB-127A360A1B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6BC26-A54E-3B46-8926-9637B91D3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46CA17-C635-614C-A3B4-62DD8D628C14}"/>
              </a:ext>
            </a:extLst>
          </p:cNvPr>
          <p:cNvSpPr/>
          <p:nvPr/>
        </p:nvSpPr>
        <p:spPr>
          <a:xfrm>
            <a:off x="263387" y="180459"/>
            <a:ext cx="6331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err="1">
                <a:solidFill>
                  <a:schemeClr val="bg1"/>
                </a:solidFill>
              </a:rPr>
              <a:t>www.cell.com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pictureshow</a:t>
            </a:r>
            <a:r>
              <a:rPr lang="en-US" b="1" dirty="0">
                <a:solidFill>
                  <a:schemeClr val="bg1"/>
                </a:solidFill>
              </a:rPr>
              <a:t>/immunofluorescence-ii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B33EFD-3B88-4B45-BF1D-5B11E7913B36}"/>
              </a:ext>
            </a:extLst>
          </p:cNvPr>
          <p:cNvSpPr/>
          <p:nvPr/>
        </p:nvSpPr>
        <p:spPr>
          <a:xfrm>
            <a:off x="8495211" y="154333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Vimentin (yellow)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N-cadherin (magenta)</a:t>
            </a:r>
          </a:p>
          <a:p>
            <a:pPr algn="r"/>
            <a:endParaRPr lang="en-US" b="1" dirty="0">
              <a:solidFill>
                <a:schemeClr val="bg1"/>
              </a:solidFill>
              <a:latin typeface="Helvetica" pitchFamily="2" charset="0"/>
            </a:endParaRPr>
          </a:p>
          <a:p>
            <a:pPr algn="r"/>
            <a:r>
              <a:rPr lang="en-US" b="1" dirty="0" err="1">
                <a:solidFill>
                  <a:schemeClr val="bg1"/>
                </a:solidFill>
                <a:latin typeface="Helvetica" pitchFamily="2" charset="0"/>
              </a:rPr>
              <a:t>Dapi</a:t>
            </a:r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 (cyan)</a:t>
            </a:r>
            <a:endParaRPr lang="en-US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364FFD5-D785-D0BC-3E06-49FD52D612B3}"/>
                  </a:ext>
                </a:extLst>
              </p14:cNvPr>
              <p14:cNvContentPartPr/>
              <p14:nvPr/>
            </p14:nvContentPartPr>
            <p14:xfrm>
              <a:off x="1411920" y="2208600"/>
              <a:ext cx="169920" cy="168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364FFD5-D785-D0BC-3E06-49FD52D612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2560" y="2199240"/>
                <a:ext cx="188640" cy="18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347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75E8-94C4-F845-807B-0C7FDD2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antibodies? How are they made?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AA169-0CD0-F14B-A1B2-B4735A889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5EDE40-BA2E-7B17-14DF-E9A151C2E5BB}"/>
                  </a:ext>
                </a:extLst>
              </p14:cNvPr>
              <p14:cNvContentPartPr/>
              <p14:nvPr/>
            </p14:nvContentPartPr>
            <p14:xfrm>
              <a:off x="1648440" y="1525320"/>
              <a:ext cx="3534120" cy="1596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5EDE40-BA2E-7B17-14DF-E9A151C2E5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9080" y="1515960"/>
                <a:ext cx="3552840" cy="161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198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75E8-94C4-F845-807B-0C7FDD2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antibodies? How are they made?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26D8E02-47D1-9142-803D-8BD3F6BAF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8183"/>
            <a:ext cx="8948486" cy="446381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DF5D23-E32A-3849-B35A-315AFBD65C74}"/>
              </a:ext>
            </a:extLst>
          </p:cNvPr>
          <p:cNvSpPr txBox="1"/>
          <p:nvPr/>
        </p:nvSpPr>
        <p:spPr>
          <a:xfrm>
            <a:off x="210553" y="6308209"/>
            <a:ext cx="852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blog.addgene.org</a:t>
            </a:r>
            <a:r>
              <a:rPr lang="en-US" dirty="0"/>
              <a:t>/antibodies-101-monoclonal-antibodies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7AD67-94A6-C942-9410-79A6682AAFD5}"/>
              </a:ext>
            </a:extLst>
          </p:cNvPr>
          <p:cNvSpPr txBox="1"/>
          <p:nvPr/>
        </p:nvSpPr>
        <p:spPr>
          <a:xfrm>
            <a:off x="9067743" y="2822148"/>
            <a:ext cx="257141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Can stop here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but b-cells 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are polyclonal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+ don’t live long</a:t>
            </a:r>
          </a:p>
        </p:txBody>
      </p:sp>
    </p:spTree>
    <p:extLst>
      <p:ext uri="{BB962C8B-B14F-4D97-AF65-F5344CB8AC3E}">
        <p14:creationId xmlns:p14="http://schemas.microsoft.com/office/powerpoint/2010/main" val="313658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75E8-94C4-F845-807B-0C7FDD2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antibodies? How are they made?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F5D23-E32A-3849-B35A-315AFBD65C74}"/>
              </a:ext>
            </a:extLst>
          </p:cNvPr>
          <p:cNvSpPr txBox="1"/>
          <p:nvPr/>
        </p:nvSpPr>
        <p:spPr>
          <a:xfrm>
            <a:off x="210553" y="6308209"/>
            <a:ext cx="852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blog.addgene.org</a:t>
            </a:r>
            <a:r>
              <a:rPr lang="en-US" dirty="0"/>
              <a:t>/antibodies-101-monoclonal-antibodies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0C08AA62-6AB3-5941-A04C-07D14536D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24" y="2891554"/>
            <a:ext cx="2675021" cy="24489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B78E7-6E41-7F4A-9AEF-4410A6F237A7}"/>
              </a:ext>
            </a:extLst>
          </p:cNvPr>
          <p:cNvSpPr txBox="1"/>
          <p:nvPr/>
        </p:nvSpPr>
        <p:spPr>
          <a:xfrm>
            <a:off x="3964775" y="2095607"/>
            <a:ext cx="426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1970s (Nobel Prize of 1984)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0B1A558-29B0-9F4C-AC9F-1D795C49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14" y="2921652"/>
            <a:ext cx="8313772" cy="26350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A22443-036A-B31F-78E3-CDE2FA8391BD}"/>
                  </a:ext>
                </a:extLst>
              </p14:cNvPr>
              <p14:cNvContentPartPr/>
              <p14:nvPr/>
            </p14:nvContentPartPr>
            <p14:xfrm>
              <a:off x="2817720" y="2902680"/>
              <a:ext cx="6925680" cy="235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A22443-036A-B31F-78E3-CDE2FA8391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8360" y="2893320"/>
                <a:ext cx="6944400" cy="237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010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787B6-C1C1-3743-9629-F974856934EF}"/>
              </a:ext>
            </a:extLst>
          </p:cNvPr>
          <p:cNvSpPr txBox="1"/>
          <p:nvPr/>
        </p:nvSpPr>
        <p:spPr>
          <a:xfrm>
            <a:off x="0" y="6338986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Dr. Gary Nolan at Stanford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759F9-8C8D-044E-A621-61B87125E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94" r="19617" b="63541"/>
          <a:stretch/>
        </p:blipFill>
        <p:spPr>
          <a:xfrm>
            <a:off x="4182256" y="1870570"/>
            <a:ext cx="5201587" cy="3594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C8EE0-D065-D04B-8E90-2AD78E39AC15}"/>
              </a:ext>
            </a:extLst>
          </p:cNvPr>
          <p:cNvSpPr txBox="1"/>
          <p:nvPr/>
        </p:nvSpPr>
        <p:spPr>
          <a:xfrm>
            <a:off x="0" y="6549953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Black,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i="1" dirty="0"/>
              <a:t>Nat </a:t>
            </a:r>
            <a:r>
              <a:rPr lang="en-US" sz="1400" i="1" dirty="0" err="1"/>
              <a:t>Protoc</a:t>
            </a:r>
            <a:r>
              <a:rPr lang="en-US" sz="1400" i="1" dirty="0"/>
              <a:t> </a:t>
            </a:r>
            <a:r>
              <a:rPr lang="en-US" sz="1400" dirty="0"/>
              <a:t>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C4A4B-542F-744C-987C-BFD950E6F768}"/>
              </a:ext>
            </a:extLst>
          </p:cNvPr>
          <p:cNvSpPr/>
          <p:nvPr/>
        </p:nvSpPr>
        <p:spPr>
          <a:xfrm>
            <a:off x="2893102" y="2188564"/>
            <a:ext cx="1843790" cy="1479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A15F228-3809-BDBA-C811-B951D69F4123}"/>
                  </a:ext>
                </a:extLst>
              </p14:cNvPr>
              <p14:cNvContentPartPr/>
              <p14:nvPr/>
            </p14:nvContentPartPr>
            <p14:xfrm>
              <a:off x="6739200" y="2493000"/>
              <a:ext cx="3040920" cy="1027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A15F228-3809-BDBA-C811-B951D69F41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9840" y="2483640"/>
                <a:ext cx="3059640" cy="104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0460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787B6-C1C1-3743-9629-F974856934EF}"/>
              </a:ext>
            </a:extLst>
          </p:cNvPr>
          <p:cNvSpPr txBox="1"/>
          <p:nvPr/>
        </p:nvSpPr>
        <p:spPr>
          <a:xfrm>
            <a:off x="0" y="6338986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Dr. Gary Nolan at Stanford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759F9-8C8D-044E-A621-61B87125E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0" t="36184" r="277" b="29161"/>
          <a:stretch/>
        </p:blipFill>
        <p:spPr>
          <a:xfrm>
            <a:off x="778637" y="2461189"/>
            <a:ext cx="10575163" cy="2449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C8EE0-D065-D04B-8E90-2AD78E39AC15}"/>
              </a:ext>
            </a:extLst>
          </p:cNvPr>
          <p:cNvSpPr txBox="1"/>
          <p:nvPr/>
        </p:nvSpPr>
        <p:spPr>
          <a:xfrm>
            <a:off x="0" y="6549953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Black,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i="1" dirty="0"/>
              <a:t>Nat </a:t>
            </a:r>
            <a:r>
              <a:rPr lang="en-US" sz="1400" i="1" dirty="0" err="1"/>
              <a:t>Protoc</a:t>
            </a:r>
            <a:r>
              <a:rPr lang="en-US" sz="1400" i="1" dirty="0"/>
              <a:t> </a:t>
            </a:r>
            <a:r>
              <a:rPr lang="en-US" sz="1400" dirty="0"/>
              <a:t>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C1F630-E221-2C47-A324-607727D2FDF7}"/>
              </a:ext>
            </a:extLst>
          </p:cNvPr>
          <p:cNvSpPr/>
          <p:nvPr/>
        </p:nvSpPr>
        <p:spPr>
          <a:xfrm>
            <a:off x="533865" y="3118543"/>
            <a:ext cx="705999" cy="5676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A7CB97-7CAB-9BC8-5458-13F965F95C01}"/>
                  </a:ext>
                </a:extLst>
              </p14:cNvPr>
              <p14:cNvContentPartPr/>
              <p14:nvPr/>
            </p14:nvContentPartPr>
            <p14:xfrm>
              <a:off x="8733240" y="2541240"/>
              <a:ext cx="487440" cy="1371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A7CB97-7CAB-9BC8-5458-13F965F95C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23880" y="2531880"/>
                <a:ext cx="506160" cy="139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562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81BBCF-C76D-994C-B16E-038D3D7F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878" b="57546"/>
          <a:stretch/>
        </p:blipFill>
        <p:spPr>
          <a:xfrm>
            <a:off x="1056046" y="1863249"/>
            <a:ext cx="9634608" cy="31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62FDE-48FD-9844-A558-E77FDDF074CF}"/>
              </a:ext>
            </a:extLst>
          </p:cNvPr>
          <p:cNvSpPr txBox="1"/>
          <p:nvPr/>
        </p:nvSpPr>
        <p:spPr>
          <a:xfrm>
            <a:off x="0" y="6550223"/>
            <a:ext cx="4591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Akoya. Technical Note. Validation of CODEX Antibodies</a:t>
            </a:r>
          </a:p>
        </p:txBody>
      </p:sp>
    </p:spTree>
    <p:extLst>
      <p:ext uri="{BB962C8B-B14F-4D97-AF65-F5344CB8AC3E}">
        <p14:creationId xmlns:p14="http://schemas.microsoft.com/office/powerpoint/2010/main" val="402055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81BBCF-C76D-994C-B16E-038D3D7F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66"/>
          <a:stretch/>
        </p:blipFill>
        <p:spPr>
          <a:xfrm>
            <a:off x="1056046" y="1863249"/>
            <a:ext cx="9634608" cy="4049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62FDE-48FD-9844-A558-E77FDDF074CF}"/>
              </a:ext>
            </a:extLst>
          </p:cNvPr>
          <p:cNvSpPr txBox="1"/>
          <p:nvPr/>
        </p:nvSpPr>
        <p:spPr>
          <a:xfrm>
            <a:off x="0" y="6550223"/>
            <a:ext cx="4591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Akoya. Technical Note. Validation of CODEX Antibodies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29D55-CC16-7142-8800-41277DCE4E31}"/>
              </a:ext>
            </a:extLst>
          </p:cNvPr>
          <p:cNvSpPr txBox="1"/>
          <p:nvPr/>
        </p:nvSpPr>
        <p:spPr>
          <a:xfrm>
            <a:off x="9606257" y="3566457"/>
            <a:ext cx="13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~40 proteins</a:t>
            </a:r>
          </a:p>
        </p:txBody>
      </p:sp>
    </p:spTree>
    <p:extLst>
      <p:ext uri="{BB962C8B-B14F-4D97-AF65-F5344CB8AC3E}">
        <p14:creationId xmlns:p14="http://schemas.microsoft.com/office/powerpoint/2010/main" val="3467464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24D5-CFCB-5D4C-AC3A-98F922CE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989BB-AA95-324A-8E1C-ED04568B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measure 18 proteins in a tissue</a:t>
            </a:r>
          </a:p>
          <a:p>
            <a:r>
              <a:rPr lang="en-US" dirty="0"/>
              <a:t>Using CODEX with 3 colors, we can measure 3 proteins in each imaging round</a:t>
            </a:r>
          </a:p>
          <a:p>
            <a:r>
              <a:rPr lang="en-US" dirty="0"/>
              <a:t>How many rounds of imaging do we need to image all 18 proteins?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5392734-BAC7-B82D-C933-110E49BD90C9}"/>
                  </a:ext>
                </a:extLst>
              </p14:cNvPr>
              <p14:cNvContentPartPr/>
              <p14:nvPr/>
            </p14:nvContentPartPr>
            <p14:xfrm>
              <a:off x="2136600" y="75240"/>
              <a:ext cx="9481680" cy="4402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5392734-BAC7-B82D-C933-110E49BD90C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7240" y="65880"/>
                <a:ext cx="9500400" cy="442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7174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24D5-CFCB-5D4C-AC3A-98F922CE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989BB-AA95-324A-8E1C-ED04568B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multiplexed </a:t>
            </a:r>
            <a:r>
              <a:rPr lang="en-US" dirty="0" err="1"/>
              <a:t>smFISH</a:t>
            </a:r>
            <a:r>
              <a:rPr lang="en-US" dirty="0"/>
              <a:t> </a:t>
            </a:r>
            <a:r>
              <a:rPr lang="en-US" dirty="0" err="1"/>
              <a:t>useds</a:t>
            </a:r>
            <a:r>
              <a:rPr lang="en-US" dirty="0"/>
              <a:t> a multiplexing scheme to increase the number of different genes that can be measured</a:t>
            </a:r>
          </a:p>
          <a:p>
            <a:r>
              <a:rPr lang="en-US" dirty="0"/>
              <a:t>Why do we not using multiplexing for proteins?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AB0B18-D994-BF5F-A37E-CC0C69917DAD}"/>
                  </a:ext>
                </a:extLst>
              </p14:cNvPr>
              <p14:cNvContentPartPr/>
              <p14:nvPr/>
            </p14:nvContentPartPr>
            <p14:xfrm>
              <a:off x="5486400" y="2878200"/>
              <a:ext cx="4392360" cy="888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AB0B18-D994-BF5F-A37E-CC0C69917D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77040" y="2868840"/>
                <a:ext cx="4411080" cy="90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111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5652-6EB2-D84B-F5FF-29E25BFF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Homework tips: Your goal is to convince me that your cell-type interpretation is correct (actually being correct is not important here; your process and use of data visualization is key)</a:t>
            </a:r>
          </a:p>
        </p:txBody>
      </p:sp>
      <p:pic>
        <p:nvPicPr>
          <p:cNvPr id="4" name="Picture 3" descr="A group of images of different colors&#10;&#10;Description automatically generated">
            <a:extLst>
              <a:ext uri="{FF2B5EF4-FFF2-40B4-BE49-F238E27FC236}">
                <a16:creationId xmlns:a16="http://schemas.microsoft.com/office/drawing/2014/main" id="{987291DE-3987-FE42-DFAD-50596B387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10" y="2085448"/>
            <a:ext cx="5654790" cy="3746939"/>
          </a:xfrm>
          <a:prstGeom prst="rect">
            <a:avLst/>
          </a:prstGeom>
        </p:spPr>
      </p:pic>
      <p:pic>
        <p:nvPicPr>
          <p:cNvPr id="6" name="Picture 5" descr="A diagram of a cell cluster&#10;&#10;Description automatically generated">
            <a:extLst>
              <a:ext uri="{FF2B5EF4-FFF2-40B4-BE49-F238E27FC236}">
                <a16:creationId xmlns:a16="http://schemas.microsoft.com/office/drawing/2014/main" id="{15B67DF5-92D8-50D9-5800-10E12CF86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497" y="2085448"/>
            <a:ext cx="5654791" cy="3746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45BE89-9FC8-A22C-441E-EF4324684E68}"/>
              </a:ext>
            </a:extLst>
          </p:cNvPr>
          <p:cNvSpPr txBox="1"/>
          <p:nvPr/>
        </p:nvSpPr>
        <p:spPr>
          <a:xfrm>
            <a:off x="2182089" y="1716116"/>
            <a:ext cx="217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Single-cell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D6FC9-9CF5-F8C9-E0CA-FF43845F89A3}"/>
              </a:ext>
            </a:extLst>
          </p:cNvPr>
          <p:cNvSpPr txBox="1"/>
          <p:nvPr/>
        </p:nvSpPr>
        <p:spPr>
          <a:xfrm>
            <a:off x="8187070" y="1727000"/>
            <a:ext cx="16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Spot resolution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4D0C5FE-81C6-3B6A-4BB4-B4FC88C89C59}"/>
                  </a:ext>
                </a:extLst>
              </p14:cNvPr>
              <p14:cNvContentPartPr/>
              <p14:nvPr/>
            </p14:nvContentPartPr>
            <p14:xfrm>
              <a:off x="2221560" y="2516400"/>
              <a:ext cx="7682400" cy="3178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4D0C5FE-81C6-3B6A-4BB4-B4FC88C89C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2200" y="2507040"/>
                <a:ext cx="7701120" cy="319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1145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779D-0007-D24F-9F7B-DB20FEF4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some potential challenges for characterizing the proteome?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5DB031-68F6-24A7-B8D0-8AEF2EB8B763}"/>
                  </a:ext>
                </a:extLst>
              </p14:cNvPr>
              <p14:cNvContentPartPr/>
              <p14:nvPr/>
            </p14:nvContentPartPr>
            <p14:xfrm>
              <a:off x="1371600" y="1861200"/>
              <a:ext cx="7982640" cy="2199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5DB031-68F6-24A7-B8D0-8AEF2EB8B7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2240" y="1851840"/>
                <a:ext cx="8001360" cy="221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3081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A6BC-B3DD-D846-8C02-ADF3E27E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Antibody titration needed to minimize non-specific binding and improve signal to noise ratio</a:t>
            </a:r>
          </a:p>
        </p:txBody>
      </p:sp>
      <p:pic>
        <p:nvPicPr>
          <p:cNvPr id="7" name="Picture 6" descr="A picture containing square&#10;&#10;Description automatically generated">
            <a:extLst>
              <a:ext uri="{FF2B5EF4-FFF2-40B4-BE49-F238E27FC236}">
                <a16:creationId xmlns:a16="http://schemas.microsoft.com/office/drawing/2014/main" id="{7456FB7E-6B19-9742-BAF6-23291AB58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82" y="3482934"/>
            <a:ext cx="4252888" cy="2317788"/>
          </a:xfrm>
          <a:prstGeom prst="rect">
            <a:avLst/>
          </a:prstGeom>
        </p:spPr>
      </p:pic>
      <p:pic>
        <p:nvPicPr>
          <p:cNvPr id="9" name="Picture 8" descr="A picture containing qr code&#10;&#10;Description automatically generated">
            <a:extLst>
              <a:ext uri="{FF2B5EF4-FFF2-40B4-BE49-F238E27FC236}">
                <a16:creationId xmlns:a16="http://schemas.microsoft.com/office/drawing/2014/main" id="{0DEFD698-A5E1-6141-9C7B-630E77146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72" y="3482934"/>
            <a:ext cx="4361196" cy="2418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743FBD-5CA5-714F-A144-68A625376869}"/>
              </a:ext>
            </a:extLst>
          </p:cNvPr>
          <p:cNvSpPr txBox="1"/>
          <p:nvPr/>
        </p:nvSpPr>
        <p:spPr>
          <a:xfrm>
            <a:off x="2803033" y="3113602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Antibody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B31A4-03C1-DC4A-8A4C-685E5EEFA206}"/>
              </a:ext>
            </a:extLst>
          </p:cNvPr>
          <p:cNvSpPr txBox="1"/>
          <p:nvPr/>
        </p:nvSpPr>
        <p:spPr>
          <a:xfrm>
            <a:off x="7744127" y="311360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Antibody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5815B5-AA9A-9847-AD9C-3D83524A0D38}"/>
              </a:ext>
            </a:extLst>
          </p:cNvPr>
          <p:cNvSpPr txBox="1"/>
          <p:nvPr/>
        </p:nvSpPr>
        <p:spPr>
          <a:xfrm>
            <a:off x="1093518" y="1940480"/>
            <a:ext cx="941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positive test tissue, maximize signal-to-noise ratio (SNR) and average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threshold is set for both signal and noise.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binary map is used to confirm that pixels associated with signal and noise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38FA7C0-F1DB-7D29-3B90-CEDBBE44E190}"/>
                  </a:ext>
                </a:extLst>
              </p14:cNvPr>
              <p14:cNvContentPartPr/>
              <p14:nvPr/>
            </p14:nvContentPartPr>
            <p14:xfrm>
              <a:off x="2234880" y="3273120"/>
              <a:ext cx="5015880" cy="880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38FA7C0-F1DB-7D29-3B90-CEDBBE44E1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5520" y="3263760"/>
                <a:ext cx="5034600" cy="89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2981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CFA5-918C-5D4F-8343-8E302034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Antibodies may interfere with each other (steric hindrance)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23A63-78F4-3848-9970-E6646FE57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4974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Even if it works well by itself, it may not give the same performance when used in combination with others. Therefore need to test: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914400" lvl="1" indent="-457200">
              <a:buAutoNum type="arabicPeriod"/>
            </a:pPr>
            <a:r>
              <a:rPr lang="en-US" dirty="0"/>
              <a:t>Individually </a:t>
            </a:r>
          </a:p>
          <a:p>
            <a:pPr marL="914400" lvl="1" indent="-457200">
              <a:buAutoNum type="arabicPeriod"/>
            </a:pPr>
            <a:r>
              <a:rPr lang="en-US" dirty="0"/>
              <a:t>In the presence of a few other antibodies (positive and negative counterstains) </a:t>
            </a:r>
          </a:p>
          <a:p>
            <a:pPr marL="914400" lvl="1" indent="-457200">
              <a:buAutoNum type="arabicPeriod"/>
            </a:pPr>
            <a:r>
              <a:rPr lang="en-US" dirty="0"/>
              <a:t>In the presence of many other antibodies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E397A-B28F-C047-8B2C-732FE67C0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07548"/>
            <a:ext cx="5493026" cy="1665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0586E-B89E-D746-B63B-2A10ECF0861C}"/>
              </a:ext>
            </a:extLst>
          </p:cNvPr>
          <p:cNvSpPr txBox="1"/>
          <p:nvPr/>
        </p:nvSpPr>
        <p:spPr>
          <a:xfrm>
            <a:off x="6907696" y="17257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E4278-6EC4-2843-8418-BB810B43C569}"/>
              </a:ext>
            </a:extLst>
          </p:cNvPr>
          <p:cNvSpPr txBox="1"/>
          <p:nvPr/>
        </p:nvSpPr>
        <p:spPr>
          <a:xfrm>
            <a:off x="8741867" y="1690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55E9E-7B8D-D149-9CCB-498822AB6FA8}"/>
              </a:ext>
            </a:extLst>
          </p:cNvPr>
          <p:cNvSpPr txBox="1"/>
          <p:nvPr/>
        </p:nvSpPr>
        <p:spPr>
          <a:xfrm>
            <a:off x="10425195" y="16937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D41C-F748-4142-9DAD-91F5B78EF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6744"/>
            <a:ext cx="5573835" cy="16291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8B370C-59CF-50E4-6191-CB084851F4AD}"/>
                  </a:ext>
                </a:extLst>
              </p14:cNvPr>
              <p14:cNvContentPartPr/>
              <p14:nvPr/>
            </p14:nvContentPartPr>
            <p14:xfrm>
              <a:off x="3303000" y="1921320"/>
              <a:ext cx="8375760" cy="4249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8B370C-59CF-50E4-6191-CB084851F4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93640" y="1911960"/>
                <a:ext cx="8394480" cy="426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8377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551A-794D-9E42-8716-74C9BFE6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Antibodies for proteins of interest may not be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7D500-AD9B-DC4A-B64F-DD9DDAF8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539" y="2199172"/>
            <a:ext cx="3808731" cy="4397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A97113-F246-9D41-AF57-9A0AEC193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84039"/>
            <a:ext cx="3505200" cy="441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3C410B-7AC3-8343-916F-37586685D304}"/>
              </a:ext>
            </a:extLst>
          </p:cNvPr>
          <p:cNvSpPr txBox="1"/>
          <p:nvPr/>
        </p:nvSpPr>
        <p:spPr>
          <a:xfrm>
            <a:off x="838200" y="1766047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30 approved (work well together)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0BF4A-47BD-D14E-BC6F-5D88B18DE8F3}"/>
              </a:ext>
            </a:extLst>
          </p:cNvPr>
          <p:cNvSpPr txBox="1"/>
          <p:nvPr/>
        </p:nvSpPr>
        <p:spPr>
          <a:xfrm>
            <a:off x="4654241" y="1766047"/>
            <a:ext cx="488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300 screened (unclear if will work well together)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70F4F-B904-7040-AC6E-7070EBA93761}"/>
              </a:ext>
            </a:extLst>
          </p:cNvPr>
          <p:cNvSpPr txBox="1"/>
          <p:nvPr/>
        </p:nvSpPr>
        <p:spPr>
          <a:xfrm>
            <a:off x="9171806" y="2456795"/>
            <a:ext cx="26544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many different proteins are in the proteome?</a:t>
            </a:r>
          </a:p>
          <a:p>
            <a:r>
              <a:rPr lang="en-US" sz="2800" b="1" dirty="0"/>
              <a:t>(on the order of)</a:t>
            </a:r>
          </a:p>
          <a:p>
            <a:endParaRPr lang="en-US" sz="2800" b="1" dirty="0"/>
          </a:p>
          <a:p>
            <a:r>
              <a:rPr lang="en-US" sz="2800" b="1" dirty="0"/>
              <a:t>Recall we have ~20k different RNAs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99557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1029-307D-AC46-9051-0EB1164B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Today’s hands on component: </a:t>
            </a:r>
            <a:br>
              <a:rPr lang="en-US" dirty="0"/>
            </a:br>
            <a:r>
              <a:rPr lang="en-US" dirty="0"/>
              <a:t>Look at spatial proteomics data</a:t>
            </a:r>
            <a:br>
              <a:rPr lang="en-US" dirty="0"/>
            </a:br>
            <a:endParaRPr lang="en-US" sz="3600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D4E97DD-218A-6B52-B700-736371935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98" y="1527147"/>
            <a:ext cx="10628003" cy="3803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59AD41-D13E-DDEA-6236-18F2D66467FF}"/>
              </a:ext>
            </a:extLst>
          </p:cNvPr>
          <p:cNvSpPr/>
          <p:nvPr/>
        </p:nvSpPr>
        <p:spPr>
          <a:xfrm>
            <a:off x="1037897" y="3404004"/>
            <a:ext cx="2073165" cy="34161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76500-8F1A-607B-BE30-FE2A271E60BD}"/>
              </a:ext>
            </a:extLst>
          </p:cNvPr>
          <p:cNvSpPr txBox="1"/>
          <p:nvPr/>
        </p:nvSpPr>
        <p:spPr>
          <a:xfrm>
            <a:off x="859221" y="5718277"/>
            <a:ext cx="10596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HW6: interpret multiple cell-types to figure out what we’re looking at (due Thursday night)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DCE74-89D7-143A-FA4E-397CA3BD94B4}"/>
                  </a:ext>
                </a:extLst>
              </p14:cNvPr>
              <p14:cNvContentPartPr/>
              <p14:nvPr/>
            </p14:nvContentPartPr>
            <p14:xfrm>
              <a:off x="1884960" y="3116160"/>
              <a:ext cx="231840" cy="303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DCE74-89D7-143A-FA4E-397CA3BD94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5600" y="3106800"/>
                <a:ext cx="250560" cy="32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984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1ED6D-AC59-5AD2-BAA6-8EED8EBA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3DB6-6876-3C78-3E07-3061BA31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A7DC8-922C-9262-C337-F1362A47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https://</a:t>
            </a:r>
            <a:r>
              <a:rPr lang="en-US" b="1" dirty="0" err="1"/>
              <a:t>bit.ly</a:t>
            </a:r>
            <a:r>
              <a:rPr lang="en-US" b="1" dirty="0"/>
              <a:t>/GDV24_rc</a:t>
            </a:r>
          </a:p>
        </p:txBody>
      </p:sp>
    </p:spTree>
    <p:extLst>
      <p:ext uri="{BB962C8B-B14F-4D97-AF65-F5344CB8AC3E}">
        <p14:creationId xmlns:p14="http://schemas.microsoft.com/office/powerpoint/2010/main" val="3376631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11FBA-B773-7E6B-C98D-5A524977E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27A69-7BAA-F4C4-5E08-BD62A4478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Homework tips: Your goal is to convince me that your cell-type interpretation is correct (actually being correct is not important here; your process and use of data visualization is key)</a:t>
            </a:r>
          </a:p>
        </p:txBody>
      </p:sp>
      <p:pic>
        <p:nvPicPr>
          <p:cNvPr id="1026" name="Picture 2" descr="Multi-panel visualization of a cluster with differentially expressed genes">
            <a:extLst>
              <a:ext uri="{FF2B5EF4-FFF2-40B4-BE49-F238E27FC236}">
                <a16:creationId xmlns:a16="http://schemas.microsoft.com/office/drawing/2014/main" id="{BC4488EF-4718-E799-9D38-C63DAEC7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82" y="1729946"/>
            <a:ext cx="5628721" cy="42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ell Cluster Identification and Validation in Breast Tumor Tissue">
            <a:extLst>
              <a:ext uri="{FF2B5EF4-FFF2-40B4-BE49-F238E27FC236}">
                <a16:creationId xmlns:a16="http://schemas.microsoft.com/office/drawing/2014/main" id="{CA8084CA-297A-CD84-D93E-58E0745F1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5" y="1900809"/>
            <a:ext cx="5139419" cy="407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756C4A0-A8A4-749B-DD92-BBEE74E37FA8}"/>
                  </a:ext>
                </a:extLst>
              </p14:cNvPr>
              <p14:cNvContentPartPr/>
              <p14:nvPr/>
            </p14:nvContentPartPr>
            <p14:xfrm>
              <a:off x="7318440" y="3392640"/>
              <a:ext cx="3359880" cy="1922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756C4A0-A8A4-749B-DD92-BBEE74E37F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9080" y="3383280"/>
                <a:ext cx="3378600" cy="19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38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0650E-AA0C-A30D-DFAD-BFD396E20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E34E-84E8-EBD7-BC0E-F1847842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If you do want to know the “correct” answer: https://www.10xgenomics.com/products/xenium-in-situ/human-breast-dataset-explorer</a:t>
            </a:r>
          </a:p>
        </p:txBody>
      </p:sp>
      <p:pic>
        <p:nvPicPr>
          <p:cNvPr id="4098" name="Picture 2" descr="Cells colored by expression profiles in tSNE space and mapped back to original tissue space">
            <a:extLst>
              <a:ext uri="{FF2B5EF4-FFF2-40B4-BE49-F238E27FC236}">
                <a16:creationId xmlns:a16="http://schemas.microsoft.com/office/drawing/2014/main" id="{C748ACD3-61C6-DE9B-E6CF-A345F052C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55" y="1450427"/>
            <a:ext cx="5018690" cy="501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F2B5A17-3778-A7EB-4E1D-B8FFC75A8284}"/>
                  </a:ext>
                </a:extLst>
              </p14:cNvPr>
              <p14:cNvContentPartPr/>
              <p14:nvPr/>
            </p14:nvContentPartPr>
            <p14:xfrm>
              <a:off x="5106960" y="420840"/>
              <a:ext cx="3649320" cy="4552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F2B5A17-3778-A7EB-4E1D-B8FFC75A82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7600" y="411480"/>
                <a:ext cx="3668040" cy="457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71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DD9A8-730C-8C0E-C8AB-5968494D6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2DC4-FF74-2B7C-87CD-827D0E96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C7C3E-1472-B5FE-74E0-E667EEC3B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spatial proteomics</a:t>
            </a:r>
          </a:p>
          <a:p>
            <a:r>
              <a:rPr lang="en-US" dirty="0"/>
              <a:t>Analyze and visualize a spatial proteomics dataset</a:t>
            </a:r>
          </a:p>
        </p:txBody>
      </p:sp>
    </p:spTree>
    <p:extLst>
      <p:ext uri="{BB962C8B-B14F-4D97-AF65-F5344CB8AC3E}">
        <p14:creationId xmlns:p14="http://schemas.microsoft.com/office/powerpoint/2010/main" val="26994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C9DD-D3C6-EF47-BC93-F581FDD9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protein?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E8030-D346-C54D-AA58-640B1FC02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1DD9DA-5D73-7225-DEAB-975ED3215C92}"/>
                  </a:ext>
                </a:extLst>
              </p14:cNvPr>
              <p14:cNvContentPartPr/>
              <p14:nvPr/>
            </p14:nvContentPartPr>
            <p14:xfrm>
              <a:off x="1209240" y="1239120"/>
              <a:ext cx="10535040" cy="3880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1DD9DA-5D73-7225-DEAB-975ED3215C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9880" y="1229760"/>
                <a:ext cx="10553760" cy="389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268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1B19-B32E-424E-AF97-742A1C6F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proteins?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7B1EFA-D2E7-0E49-BD58-49F0BB9E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9" y="1980021"/>
            <a:ext cx="3810000" cy="435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AFAF0-655B-904C-9D3C-21EFFB389469}"/>
              </a:ext>
            </a:extLst>
          </p:cNvPr>
          <p:cNvSpPr txBox="1"/>
          <p:nvPr/>
        </p:nvSpPr>
        <p:spPr>
          <a:xfrm>
            <a:off x="3577046" y="2052443"/>
            <a:ext cx="1274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Protein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64444-2782-E64F-ACDD-E9BD4F2BE9E1}"/>
              </a:ext>
            </a:extLst>
          </p:cNvPr>
          <p:cNvSpPr txBox="1"/>
          <p:nvPr/>
        </p:nvSpPr>
        <p:spPr>
          <a:xfrm>
            <a:off x="7491549" y="3460639"/>
            <a:ext cx="37147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Epitope</a:t>
            </a:r>
          </a:p>
          <a:p>
            <a:r>
              <a:rPr lang="en-US" sz="2800" b="1" dirty="0"/>
              <a:t>(antigenic determinant)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820D11A-2EDB-D501-50B6-B0A70A116FBF}"/>
                  </a:ext>
                </a:extLst>
              </p14:cNvPr>
              <p14:cNvContentPartPr/>
              <p14:nvPr/>
            </p14:nvContentPartPr>
            <p14:xfrm>
              <a:off x="5199480" y="443160"/>
              <a:ext cx="5447880" cy="2601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820D11A-2EDB-D501-50B6-B0A70A116F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0120" y="433800"/>
                <a:ext cx="5466600" cy="261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090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1B19-B32E-424E-AF97-742A1C6F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Protein epitopes can be identified with antibodies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78127-42E4-0143-971E-CEDB01786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9" y="1980021"/>
            <a:ext cx="3810000" cy="435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778F9-2A7F-C24D-938F-42DC9824B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95101">
            <a:off x="7901776" y="1946845"/>
            <a:ext cx="2833529" cy="29643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4A24FE-D241-264E-8425-FF2EC0D5086E}"/>
              </a:ext>
            </a:extLst>
          </p:cNvPr>
          <p:cNvSpPr txBox="1"/>
          <p:nvPr/>
        </p:nvSpPr>
        <p:spPr>
          <a:xfrm>
            <a:off x="7543801" y="5189377"/>
            <a:ext cx="3036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(primary) Antibody</a:t>
            </a:r>
          </a:p>
        </p:txBody>
      </p:sp>
    </p:spTree>
    <p:extLst>
      <p:ext uri="{BB962C8B-B14F-4D97-AF65-F5344CB8AC3E}">
        <p14:creationId xmlns:p14="http://schemas.microsoft.com/office/powerpoint/2010/main" val="1890927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61A9-E60D-F142-BCB4-C93BBEE7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Immunofluorescence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3F5DFB-821A-EB49-B775-6052176828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7829"/>
          <a:stretch/>
        </p:blipFill>
        <p:spPr>
          <a:xfrm>
            <a:off x="2726391" y="1690688"/>
            <a:ext cx="7599830" cy="48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63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604</Words>
  <Application>Microsoft Macintosh PowerPoint</Application>
  <PresentationFormat>Widescreen</PresentationFormat>
  <Paragraphs>87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Office Theme</vt:lpstr>
      <vt:lpstr>Office 2013 - 2022 Theme</vt:lpstr>
      <vt:lpstr>Spatial Proteomics</vt:lpstr>
      <vt:lpstr>Homework tips: Your goal is to convince me that your cell-type interpretation is correct (actually being correct is not important here; your process and use of data visualization is key)</vt:lpstr>
      <vt:lpstr>Homework tips: Your goal is to convince me that your cell-type interpretation is correct (actually being correct is not important here; your process and use of data visualization is key)</vt:lpstr>
      <vt:lpstr>If you do want to know the “correct” answer: https://www.10xgenomics.com/products/xenium-in-situ/human-breast-dataset-explorer</vt:lpstr>
      <vt:lpstr>Lesson Objectives</vt:lpstr>
      <vt:lpstr>Why protein?</vt:lpstr>
      <vt:lpstr>How can we detect proteins?</vt:lpstr>
      <vt:lpstr>Protein epitopes can be identified with antibodies </vt:lpstr>
      <vt:lpstr>Ex. Immunofluorescence</vt:lpstr>
      <vt:lpstr>PowerPoint Presentation</vt:lpstr>
      <vt:lpstr>What are antibodies? How are they made?</vt:lpstr>
      <vt:lpstr>What are antibodies? How are they made?</vt:lpstr>
      <vt:lpstr>What are antibodies? How are they made?</vt:lpstr>
      <vt:lpstr>CODEX (CO-Detection by indEXing)</vt:lpstr>
      <vt:lpstr>CODEX (CO-Detection by indEXing)</vt:lpstr>
      <vt:lpstr>CODEX (CO-Detection by indEXing)</vt:lpstr>
      <vt:lpstr>CODEX (CO-Detection by indEXing)</vt:lpstr>
      <vt:lpstr>Practice</vt:lpstr>
      <vt:lpstr>Practice</vt:lpstr>
      <vt:lpstr>What are some potential challenges for characterizing the proteome?</vt:lpstr>
      <vt:lpstr>Antibody titration needed to minimize non-specific binding and improve signal to noise ratio</vt:lpstr>
      <vt:lpstr>Antibodies may interfere with each other (steric hindrance)</vt:lpstr>
      <vt:lpstr>Antibodies for proteins of interest may not be available</vt:lpstr>
      <vt:lpstr>Today’s hands on component:  Look at spatial proteomics data </vt:lpstr>
      <vt:lpstr>Reflection card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Proteomics</dc:title>
  <dc:creator>Jean Fan</dc:creator>
  <cp:lastModifiedBy>Jean Fan</cp:lastModifiedBy>
  <cp:revision>6</cp:revision>
  <dcterms:created xsi:type="dcterms:W3CDTF">2023-02-20T16:01:09Z</dcterms:created>
  <dcterms:modified xsi:type="dcterms:W3CDTF">2024-02-19T15:47:26Z</dcterms:modified>
</cp:coreProperties>
</file>